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7.xml" ContentType="application/vnd.openxmlformats-officedocument.them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10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1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2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3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4.xml" ContentType="application/vnd.openxmlformats-officedocument.them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15.xml" ContentType="application/vnd.openxmlformats-officedocument.theme+xml"/>
  <Override PartName="/ppt/theme/theme16.xml" ContentType="application/vnd.openxmlformats-officedocument.theme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0" r:id="rId4"/>
    <p:sldMasterId id="2147483900" r:id="rId5"/>
    <p:sldMasterId id="2147483905" r:id="rId6"/>
    <p:sldMasterId id="2147483916" r:id="rId7"/>
    <p:sldMasterId id="2147483928" r:id="rId8"/>
    <p:sldMasterId id="2147483938" r:id="rId9"/>
    <p:sldMasterId id="2147483948" r:id="rId10"/>
    <p:sldMasterId id="2147483959" r:id="rId11"/>
    <p:sldMasterId id="2147483970" r:id="rId12"/>
    <p:sldMasterId id="2147483991" r:id="rId13"/>
    <p:sldMasterId id="2147484001" r:id="rId14"/>
    <p:sldMasterId id="2147484009" r:id="rId15"/>
    <p:sldMasterId id="2147484021" r:id="rId16"/>
    <p:sldMasterId id="2147484034" r:id="rId17"/>
  </p:sldMasterIdLst>
  <p:notesMasterIdLst>
    <p:notesMasterId r:id="rId22"/>
  </p:notesMasterIdLst>
  <p:handoutMasterIdLst>
    <p:handoutMasterId r:id="rId23"/>
  </p:handoutMasterIdLst>
  <p:sldIdLst>
    <p:sldId id="618" r:id="rId18"/>
    <p:sldId id="616" r:id="rId19"/>
    <p:sldId id="617" r:id="rId20"/>
    <p:sldId id="620" r:id="rId21"/>
  </p:sldIdLst>
  <p:sldSz cx="9906000" cy="6858000" type="A4"/>
  <p:notesSz cx="6807200" cy="9939338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orient="horz" pos="958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4269">
          <p15:clr>
            <a:srgbClr val="A4A3A4"/>
          </p15:clr>
        </p15:guide>
        <p15:guide id="8" pos="2961" userDrawn="1">
          <p15:clr>
            <a:srgbClr val="A4A3A4"/>
          </p15:clr>
        </p15:guide>
        <p15:guide id="9" pos="262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pos="3188" userDrawn="1">
          <p15:clr>
            <a:srgbClr val="A4A3A4"/>
          </p15:clr>
        </p15:guide>
        <p15:guide id="12" pos="3256" userDrawn="1">
          <p15:clr>
            <a:srgbClr val="A4A3A4"/>
          </p15:clr>
        </p15:guide>
        <p15:guide id="13" orient="horz" pos="3294" userDrawn="1">
          <p15:clr>
            <a:srgbClr val="A4A3A4"/>
          </p15:clr>
        </p15:guide>
        <p15:guide id="14" orient="horz" pos="2976" userDrawn="1">
          <p15:clr>
            <a:srgbClr val="A4A3A4"/>
          </p15:clr>
        </p15:guide>
        <p15:guide id="15" orient="horz" pos="1752" userDrawn="1">
          <p15:clr>
            <a:srgbClr val="A4A3A4"/>
          </p15:clr>
        </p15:guide>
        <p15:guide id="16" orient="horz" pos="1412" userDrawn="1">
          <p15:clr>
            <a:srgbClr val="A4A3A4"/>
          </p15:clr>
        </p15:guide>
        <p15:guide id="17" orient="horz" pos="2954" userDrawn="1">
          <p15:clr>
            <a:srgbClr val="A4A3A4"/>
          </p15:clr>
        </p15:guide>
        <p15:guide id="18" pos="3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F0FA"/>
    <a:srgbClr val="EBFFBF"/>
    <a:srgbClr val="FF33CC"/>
    <a:srgbClr val="F6C8F6"/>
    <a:srgbClr val="EAB23D"/>
    <a:srgbClr val="F1B21A"/>
    <a:srgbClr val="DF971F"/>
    <a:srgbClr val="CB7D18"/>
    <a:srgbClr val="409AD8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 autoAdjust="0"/>
    <p:restoredTop sz="96327" autoAdjust="0"/>
  </p:normalViewPr>
  <p:slideViewPr>
    <p:cSldViewPr snapToGrid="0" showGuides="1">
      <p:cViewPr varScale="1">
        <p:scale>
          <a:sx n="69" d="100"/>
          <a:sy n="69" d="100"/>
        </p:scale>
        <p:origin x="610" y="67"/>
      </p:cViewPr>
      <p:guideLst>
        <p:guide orient="horz" pos="96"/>
        <p:guide orient="horz" pos="958"/>
        <p:guide orient="horz" pos="482"/>
        <p:guide orient="horz" pos="3997"/>
        <p:guide orient="horz" pos="618"/>
        <p:guide orient="horz" pos="4110"/>
        <p:guide orient="horz" pos="4269"/>
        <p:guide pos="2961"/>
        <p:guide pos="262"/>
        <p:guide pos="6000"/>
        <p:guide pos="3188"/>
        <p:guide pos="3256"/>
        <p:guide orient="horz" pos="3294"/>
        <p:guide orient="horz" pos="2976"/>
        <p:guide orient="horz" pos="1752"/>
        <p:guide orient="horz" pos="1412"/>
        <p:guide orient="horz" pos="2954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97" y="3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t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39D7E852-17AA-4CB6-8273-0685DB7F9B51}" type="datetimeFigureOut">
              <a:rPr lang="en-US"/>
              <a:pPr/>
              <a:t>3/3/2023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defTabSz="628039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747" tIns="31374" rIns="62747" bIns="31374" numCol="1" anchor="b" anchorCtr="0" compatLnSpc="1">
            <a:prstTxWarp prst="textNoShape">
              <a:avLst/>
            </a:prstTxWarp>
          </a:bodyPr>
          <a:lstStyle>
            <a:lvl1pPr algn="r" defTabSz="628039">
              <a:defRPr sz="800"/>
            </a:lvl1pPr>
          </a:lstStyle>
          <a:p>
            <a:fld id="{61B1335B-9C73-459E-8F94-9ADB241FD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98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1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6474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B76C7504-6E39-4454-ABF9-7D8634367105}" type="datetimeFigureOut">
              <a:rPr lang="en-US">
                <a:latin typeface="Arial"/>
              </a:rPr>
              <a:pPr/>
              <a:t>3/3/2023</a:t>
            </a:fld>
            <a:endParaRPr lang="en-GB" dirty="0">
              <a:latin typeface="Arial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638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63" tIns="68933" rIns="137863" bIns="68933" rtlCol="0" anchor="ctr"/>
          <a:lstStyle/>
          <a:p>
            <a:pPr lvl="0"/>
            <a:endParaRPr lang="en-GB" noProof="0" dirty="0">
              <a:latin typeface="Arial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094" y="4721187"/>
            <a:ext cx="5447014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9440800"/>
            <a:ext cx="295072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defTabSz="628039">
              <a:defRPr sz="1200">
                <a:latin typeface="Calibri" pitchFamily="34" charset="0"/>
              </a:defRPr>
            </a:lvl1pPr>
          </a:lstStyle>
          <a:p>
            <a:endParaRPr lang="en-GB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6474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63" tIns="47832" rIns="95663" bIns="47832" numCol="1" anchor="b" anchorCtr="0" compatLnSpc="1">
            <a:prstTxWarp prst="textNoShape">
              <a:avLst/>
            </a:prstTxWarp>
          </a:bodyPr>
          <a:lstStyle>
            <a:lvl1pPr algn="r" defTabSz="628039">
              <a:defRPr sz="1200">
                <a:latin typeface="Calibri" pitchFamily="34" charset="0"/>
              </a:defRPr>
            </a:lvl1pPr>
          </a:lstStyle>
          <a:p>
            <a:fld id="{DFA6DC0F-00C0-48CB-BFD3-E923E37ECD77}" type="slidenum">
              <a:rPr lang="en-GB">
                <a:latin typeface="Arial"/>
              </a:rPr>
              <a:pPr/>
              <a:t>‹#›</a:t>
            </a:fld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7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/>
        <a:ea typeface="+mn-ea"/>
        <a:cs typeface="+mn-cs"/>
        <a:sym typeface="Arial"/>
      </a:defRPr>
    </a:lvl1pPr>
    <a:lvl2pPr marL="698373" indent="-26860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074420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504188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933956" indent="-21488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840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608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376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144" algn="l" defTabSz="85953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1A16F-ADE7-47D3-8745-8480D56F6679}" type="slidenum">
              <a:rPr lang="ja-JP" altLang="en-US">
                <a:solidFill>
                  <a:prstClr val="black"/>
                </a:solidFill>
                <a:latin typeface="Arial"/>
              </a:rPr>
              <a:pPr/>
              <a:t>1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6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1675" y="736600"/>
            <a:ext cx="5351463" cy="3705225"/>
          </a:xfrm>
          <a:ln/>
        </p:spPr>
      </p:sp>
      <p:sp>
        <p:nvSpPr>
          <p:cNvPr id="286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33" y="4685514"/>
            <a:ext cx="4934501" cy="4443677"/>
          </a:xfrm>
        </p:spPr>
        <p:txBody>
          <a:bodyPr/>
          <a:lstStyle/>
          <a:p>
            <a:endParaRPr lang="en-GB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40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4.xml"/><Relationship Id="rId4" Type="http://schemas.openxmlformats.org/officeDocument/2006/relationships/image" Target="../media/image5.emf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5.xml"/><Relationship Id="rId4" Type="http://schemas.openxmlformats.org/officeDocument/2006/relationships/image" Target="../media/image5.emf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6.xml"/><Relationship Id="rId4" Type="http://schemas.openxmlformats.org/officeDocument/2006/relationships/image" Target="../media/image5.emf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7.xml"/><Relationship Id="rId4" Type="http://schemas.openxmlformats.org/officeDocument/2006/relationships/image" Target="../media/image1.emf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8.xml"/><Relationship Id="rId4" Type="http://schemas.openxmlformats.org/officeDocument/2006/relationships/image" Target="../media/image8.emf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Master" Target="../slideMasters/slideMaster14.xml"/><Relationship Id="rId1" Type="http://schemas.openxmlformats.org/officeDocument/2006/relationships/tags" Target="../tags/tag80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Relationship Id="rId4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9.xml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0.xml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1.xml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2.xml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3.xml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3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5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46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49.xml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0.xml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2.xml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3.xml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4.xml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5.xml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56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8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59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0.xml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1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2.xml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3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4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5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66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image" Target="../media/image7.png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8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69.xml"/><Relationship Id="rId4" Type="http://schemas.openxmlformats.org/officeDocument/2006/relationships/image" Target="../media/image5.emf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2.xml"/><Relationship Id="rId4" Type="http://schemas.openxmlformats.org/officeDocument/2006/relationships/image" Target="../media/image5.emf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Master" Target="../slideMasters/slideMaster12.xml"/><Relationship Id="rId1" Type="http://schemas.openxmlformats.org/officeDocument/2006/relationships/tags" Target="../tags/tag73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27360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有限責任監査法人 トーマツ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2904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56C22-CD92-4A50-AAD1-E2171E0619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7" name="タイトル プレースホルダ 6"/>
          <p:cNvSpPr>
            <a:spLocks noGrp="1"/>
          </p:cNvSpPr>
          <p:nvPr>
            <p:ph type="title" hasCustomPrompt="1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4170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5151291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80455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7446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1782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70" imgH="270" progId="TCLayout.ActiveDocument.1">
                  <p:embed/>
                </p:oleObj>
              </mc:Choice>
              <mc:Fallback>
                <p:oleObj name="think-cell スライド" r:id="rId3" imgW="270" imgH="270" progId="TCLayout.ActiveDocument.1">
                  <p:embed/>
                  <p:pic>
                    <p:nvPicPr>
                      <p:cNvPr id="5" name="オブジェクト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17000" y="136802"/>
            <a:ext cx="9072000" cy="651600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r>
              <a:rPr kumimoji="1" lang="ja-JP" altLang="en-US" dirty="0"/>
              <a:t>キーメッセージ（スライドで一番伝えたいこと＜名詞・体言止め不可＞）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417000" y="1016000"/>
            <a:ext cx="4320000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738783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70" imgH="469" progId="TCLayout.ActiveDocument.1">
                  <p:embed/>
                </p:oleObj>
              </mc:Choice>
              <mc:Fallback>
                <p:oleObj name="think-cell スライド" r:id="rId3" imgW="470" imgH="46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4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3936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42245625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1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2" y="6588177"/>
            <a:ext cx="410385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831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290624"/>
            <a:ext cx="9072000" cy="651600"/>
          </a:xfrm>
        </p:spPr>
        <p:txBody>
          <a:bodyPr/>
          <a:lstStyle>
            <a:lvl1pPr>
              <a:defRPr sz="1600"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651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7728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02E1-88D9-4790-8615-AC810340BF5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6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2184443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108" baseline="0">
                <a:latin typeface="+mn-lt"/>
                <a:ea typeface="+mn-ea"/>
                <a:cs typeface="Arial" pitchFamily="34" charset="0"/>
              </a:defRPr>
            </a:lvl1pPr>
            <a:lvl2pPr marL="159512" indent="-159512">
              <a:lnSpc>
                <a:spcPct val="106000"/>
              </a:lnSpc>
              <a:spcBef>
                <a:spcPts val="975"/>
              </a:spcBef>
              <a:buFont typeface="Wingdings" pitchFamily="2" charset="2"/>
              <a:buChar char="n"/>
              <a:defRPr sz="1108" baseline="0">
                <a:latin typeface="+mn-lt"/>
                <a:ea typeface="+mn-ea"/>
                <a:cs typeface="Arial" pitchFamily="34" charset="0"/>
              </a:defRPr>
            </a:lvl2pPr>
            <a:lvl3pPr marL="319023" indent="-159512">
              <a:lnSpc>
                <a:spcPct val="106000"/>
              </a:lnSpc>
              <a:spcBef>
                <a:spcPts val="443"/>
              </a:spcBef>
              <a:buFont typeface="Wingdings" pitchFamily="2" charset="2"/>
              <a:buChar char="Ø"/>
              <a:defRPr sz="1108" baseline="0">
                <a:latin typeface="+mn-lt"/>
                <a:ea typeface="+mn-ea"/>
                <a:cs typeface="Arial" pitchFamily="34" charset="0"/>
              </a:defRPr>
            </a:lvl3pPr>
            <a:lvl4pPr marL="478535" marR="0" indent="-159512" algn="l" defTabSz="912958" rtl="0" eaLnBrk="1" fontAlgn="auto" latinLnBrk="0" hangingPunct="1">
              <a:lnSpc>
                <a:spcPct val="106000"/>
              </a:lnSpc>
              <a:spcBef>
                <a:spcPts val="222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108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>
          <a:xfrm>
            <a:off x="9577382" y="6609771"/>
            <a:ext cx="305033" cy="600164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649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 baseline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252464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+mn-lt"/>
                <a:ea typeface="+mn-ea"/>
                <a:cs typeface="+mn-cs"/>
              </a:defRPr>
            </a:lvl1pPr>
            <a:lvl2pPr marL="252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600" baseline="0">
                <a:latin typeface="+mn-lt"/>
                <a:ea typeface="+mn-ea"/>
                <a:cs typeface="+mn-cs"/>
              </a:defRPr>
            </a:lvl2pPr>
            <a:lvl3pPr marL="504000" indent="-252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600" baseline="0">
                <a:latin typeface="+mn-lt"/>
                <a:ea typeface="+mn-ea"/>
                <a:cs typeface="+mn-cs"/>
              </a:defRPr>
            </a:lvl3pPr>
            <a:lvl4pPr marL="684000" indent="-180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600" baseline="0"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>
              <a:defRPr lang="ja-JP" altLang="en-US" sz="1800" b="1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98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+mn-lt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417000" y="6588000"/>
            <a:ext cx="180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8651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タイトルのみ_Semin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8000"/>
            <a:ext cx="4356000" cy="468000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08000"/>
            <a:ext cx="9072000" cy="738000"/>
          </a:xfrm>
        </p:spPr>
        <p:txBody>
          <a:bodyPr/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25429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両サイド_レベル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2D5C521C-FF79-4B18-A827-A0B66727F89C}" type="slidenum">
              <a:rPr lang="en-GB" altLang="en-GB" smtClean="0"/>
              <a:pPr/>
              <a:t>‹#›</a:t>
            </a:fld>
            <a:endParaRPr lang="en-GB" altLang="en-GB" dirty="0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3600" y="1479600"/>
            <a:ext cx="4320000" cy="4816800"/>
          </a:xfrm>
        </p:spPr>
        <p:txBody>
          <a:bodyPr/>
          <a:lstStyle>
            <a:lvl1pPr>
              <a:defRPr baseline="0"/>
            </a:lvl1pPr>
            <a:lvl2pPr>
              <a:lnSpc>
                <a:spcPct val="106000"/>
              </a:lnSpc>
              <a:defRPr baseline="0"/>
            </a:lvl2pPr>
            <a:lvl3pPr>
              <a:lnSpc>
                <a:spcPct val="106000"/>
              </a:lnSpc>
              <a:spcBef>
                <a:spcPts val="480"/>
              </a:spcBef>
              <a:defRPr baseline="0"/>
            </a:lvl3pPr>
            <a:lvl4pPr>
              <a:lnSpc>
                <a:spcPct val="106000"/>
              </a:lnSpc>
              <a:defRPr baseline="0"/>
            </a:lvl4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4000" y="136800"/>
            <a:ext cx="9040944" cy="651600"/>
          </a:xfr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223050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0" imgH="659" progId="TCLayout.ActiveDocument.1">
                  <p:embed/>
                </p:oleObj>
              </mc:Choice>
              <mc:Fallback>
                <p:oleObj name="think-cell Slide" r:id="rId3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東京都　御中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85000" y="431999"/>
            <a:ext cx="1404000" cy="3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8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1890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95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0816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24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3751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17B94E-3120-478C-8085-A9F2B368A1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12" name="テキスト プレースホルダ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926000"/>
            <a:ext cx="4320000" cy="4370400"/>
          </a:xfr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lnSpc>
                <a:spcPct val="106000"/>
              </a:lnSpc>
              <a:defRPr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7"/>
          </p:nvPr>
        </p:nvSpPr>
        <p:spPr bwMode="gray">
          <a:xfrm>
            <a:off x="5132388" y="1926000"/>
            <a:ext cx="4320000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417000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5132388" y="1484312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7172191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33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07358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3241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91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補足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44792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FACC8-259C-46ED-9283-8CCF027B382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000" y="1009580"/>
            <a:ext cx="9072000" cy="439200"/>
          </a:xfrm>
        </p:spPr>
        <p:txBody>
          <a:bodyPr lIns="72000" tIns="0" rIns="72000" bIns="0">
            <a:noAutofit/>
          </a:bodyPr>
          <a:lstStyle>
            <a:lvl1pPr marL="0" indent="0">
              <a:spcBef>
                <a:spcPts val="0"/>
              </a:spcBef>
              <a:defRPr sz="14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kumimoji="1" lang="ja-JP" altLang="en-US" dirty="0"/>
              <a:t>本文を入力（キーメッセージを補足する内容＜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行以内＞）</a:t>
            </a:r>
            <a:endParaRPr kumimoji="1"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26000"/>
            <a:ext cx="9066013" cy="4370400"/>
          </a:xfrm>
        </p:spPr>
        <p:txBody>
          <a:bodyPr/>
          <a:lstStyle>
            <a:lvl1pPr>
              <a:defRPr baseline="0">
                <a:latin typeface="+mn-lt"/>
                <a:ea typeface="+mn-ea"/>
              </a:defRPr>
            </a:lvl1pPr>
            <a:lvl2pPr>
              <a:lnSpc>
                <a:spcPct val="106000"/>
              </a:lnSpc>
              <a:spcBef>
                <a:spcPts val="1056"/>
              </a:spcBef>
              <a:defRPr baseline="0">
                <a:latin typeface="+mn-lt"/>
                <a:ea typeface="+mn-ea"/>
              </a:defRPr>
            </a:lvl2pPr>
            <a:lvl3pPr>
              <a:lnSpc>
                <a:spcPct val="106000"/>
              </a:lnSpc>
              <a:spcBef>
                <a:spcPts val="480"/>
              </a:spcBef>
              <a:defRPr baseline="0">
                <a:latin typeface="+mn-lt"/>
                <a:ea typeface="+mn-ea"/>
              </a:defRPr>
            </a:lvl3pPr>
            <a:lvl4pPr>
              <a:lnSpc>
                <a:spcPct val="106000"/>
              </a:lnSpc>
              <a:spcBef>
                <a:spcPts val="240"/>
              </a:spcBef>
              <a:defRPr baseline="0">
                <a:latin typeface="+mn-lt"/>
                <a:ea typeface="+mn-ea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1484313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00877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51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42849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62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57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24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5896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7626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4917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654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88953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23123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14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58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6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0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8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22210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85006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2277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16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36210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63557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79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6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7094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07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34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7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25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10724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09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49596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36706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689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073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5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24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459640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4278388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8779122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75920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57101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0586870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12494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966523" y="4756197"/>
            <a:ext cx="2093522" cy="23698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 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kumimoji="1"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352800"/>
            <a:ext cx="2091417" cy="66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5950800"/>
            <a:ext cx="1556411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24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9416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0739" name="Rectangle 3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966530" y="2581321"/>
            <a:ext cx="4680000" cy="564257"/>
          </a:xfrm>
          <a:prstGeom prst="rect">
            <a:avLst/>
          </a:prstGeom>
        </p:spPr>
        <p:txBody>
          <a:bodyPr wrap="none" anchor="b" anchorCtr="0"/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400" baseline="0">
                <a:solidFill>
                  <a:schemeClr val="accent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表紙タイトル</a:t>
            </a:r>
            <a:endParaRPr lang="en-US" altLang="ja-JP" dirty="0"/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6788" y="3402000"/>
            <a:ext cx="4680000" cy="439200"/>
          </a:xfrm>
        </p:spPr>
        <p:txBody>
          <a:bodyPr wrap="non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ja-JP" altLang="en-US" dirty="0"/>
              <a:t>表紙サブタイトル</a:t>
            </a:r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19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52005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br>
              <a:rPr lang="en-US" altLang="ja-JP" dirty="0"/>
            </a:br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0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6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13554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 bwMode="gray">
          <a:xfrm>
            <a:off x="1900800" y="2368296"/>
            <a:ext cx="6102096" cy="2487168"/>
          </a:xfrm>
          <a:prstGeom prst="rect">
            <a:avLst/>
          </a:prstGeom>
        </p:spPr>
        <p:txBody>
          <a:bodyPr tIns="0" bIns="0"/>
          <a:lstStyle>
            <a:lvl1pPr marL="0" indent="0" eaLnBrk="1" hangingPunct="1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200" baseline="0">
                <a:latin typeface="+mn-ea"/>
                <a:ea typeface="+mn-ea"/>
              </a:defRPr>
            </a:lvl1pPr>
            <a:lvl5pPr>
              <a:buNone/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60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75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267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74000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4390776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91754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9686713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5732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6718809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564878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10981171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3604852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0513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kumimoji="1"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5586995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8869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2584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127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50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180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650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864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696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70-3274-4E38-AA52-8FBE5569AC9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7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4121592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94176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2A2BF-4EE5-45F6-88E1-9AA10A8C67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245339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549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3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520555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494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716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7787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17555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6851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2093522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有限責任監査法人</a:t>
            </a:r>
            <a:r>
              <a:rPr lang="ja-JP" altLang="ja-JP" sz="1400" dirty="0">
                <a:solidFill>
                  <a:srgbClr val="000000"/>
                </a:solidFill>
              </a:rPr>
              <a:t>トーマツ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30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4399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50841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6496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br>
              <a:rPr lang="en-US" altLang="ja-JP" dirty="0"/>
            </a:br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496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14400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9600"/>
            <a:ext cx="4320000" cy="48168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5132388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372974397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985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77363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118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0846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22A2BF-4EE5-45F6-88E1-9AA10A8C672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18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4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7587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>
              <a:solidFill>
                <a:prstClr val="black"/>
              </a:solidFill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8305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3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図を追加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6" y="504002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2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6" y="565202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16">
                <a:solidFill>
                  <a:schemeClr val="tx1"/>
                </a:solidFill>
              </a:defRPr>
            </a:lvl1pPr>
            <a:lvl2pPr marL="500434" indent="0" algn="ctr">
              <a:buNone/>
              <a:defRPr sz="2189"/>
            </a:lvl2pPr>
            <a:lvl3pPr marL="1000863" indent="0" algn="ctr">
              <a:buNone/>
              <a:defRPr sz="1971"/>
            </a:lvl3pPr>
            <a:lvl4pPr marL="1501296" indent="0" algn="ctr">
              <a:buNone/>
              <a:defRPr sz="1751"/>
            </a:lvl4pPr>
            <a:lvl5pPr marL="2001725" indent="0" algn="ctr">
              <a:buNone/>
              <a:defRPr sz="1751"/>
            </a:lvl5pPr>
            <a:lvl6pPr marL="2502161" indent="0" algn="ctr">
              <a:buNone/>
              <a:defRPr sz="1751"/>
            </a:lvl6pPr>
            <a:lvl7pPr marL="3002591" indent="0" algn="ctr">
              <a:buNone/>
              <a:defRPr sz="1751"/>
            </a:lvl7pPr>
            <a:lvl8pPr marL="3503023" indent="0" algn="ctr">
              <a:buNone/>
              <a:defRPr sz="1751"/>
            </a:lvl8pPr>
            <a:lvl9pPr marL="4003453" indent="0" algn="ctr">
              <a:buNone/>
              <a:defRPr sz="1751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605" y="6405695"/>
            <a:ext cx="4536000" cy="217752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15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6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23"/>
            </a:lvl1pPr>
            <a:lvl2pPr>
              <a:defRPr sz="2223"/>
            </a:lvl2pPr>
            <a:lvl3pPr>
              <a:defRPr sz="2223"/>
            </a:lvl3pPr>
            <a:lvl4pPr>
              <a:defRPr sz="2223"/>
            </a:lvl4pPr>
            <a:lvl5pPr>
              <a:defRPr sz="2223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</p:spTree>
    <p:extLst>
      <p:ext uri="{BB962C8B-B14F-4D97-AF65-F5344CB8AC3E}">
        <p14:creationId xmlns:p14="http://schemas.microsoft.com/office/powerpoint/2010/main" val="1869381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2" y="212402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3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643069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6" name="フッター プレースホルダ 7"/>
          <p:cNvSpPr>
            <a:spLocks noGrp="1"/>
          </p:cNvSpPr>
          <p:nvPr>
            <p:ph type="ftr" sz="quarter" idx="11"/>
          </p:nvPr>
        </p:nvSpPr>
        <p:spPr bwMode="gray">
          <a:xfrm>
            <a:off x="705606" y="6588000"/>
            <a:ext cx="4068000" cy="16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8" name="スライド番号プレースホルダ 4"/>
          <p:cNvSpPr>
            <a:spLocks noGrp="1"/>
          </p:cNvSpPr>
          <p:nvPr>
            <p:ph type="sldNum" sz="quarter" idx="2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92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552053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9600"/>
            <a:ext cx="9066013" cy="48168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1016000"/>
            <a:ext cx="4320000" cy="432000"/>
          </a:xfrm>
        </p:spPr>
        <p:txBody>
          <a:bodyPr wrap="none" anchor="ctr">
            <a:noAutofit/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</p:spTree>
    <p:extLst>
      <p:ext uri="{BB962C8B-B14F-4D97-AF65-F5344CB8AC3E}">
        <p14:creationId xmlns:p14="http://schemas.microsoft.com/office/powerpoint/2010/main" val="26901407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4597" indent="-174597">
              <a:lnSpc>
                <a:spcPct val="106000"/>
              </a:lnSpc>
              <a:spcBef>
                <a:spcPts val="1067"/>
              </a:spcBef>
              <a:buFont typeface="Wingdings" pitchFamily="2" charset="2"/>
              <a:buChar char="n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9194" indent="-174597">
              <a:lnSpc>
                <a:spcPct val="106000"/>
              </a:lnSpc>
              <a:spcBef>
                <a:spcPts val="485"/>
              </a:spcBef>
              <a:buFont typeface="Wingdings" pitchFamily="2" charset="2"/>
              <a:buChar char="Ø"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23791" marR="0" indent="-174597" algn="l" defTabSz="999297" rtl="0" eaLnBrk="1" fontAlgn="auto" latinLnBrk="0" hangingPunct="1">
              <a:lnSpc>
                <a:spcPct val="106000"/>
              </a:lnSpc>
              <a:spcBef>
                <a:spcPts val="24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12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13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855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altLang="en-GB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7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15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1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1"/>
          </p:nvPr>
        </p:nvSpPr>
        <p:spPr bwMode="gray">
          <a:xfrm>
            <a:off x="4881143" y="6588177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9422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5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504749" algn="r"/>
              </a:tabLst>
              <a:defRPr/>
            </a:lvl1pPr>
            <a:lvl2pPr>
              <a:tabLst>
                <a:tab pos="5504749" algn="r"/>
              </a:tabLst>
              <a:defRPr/>
            </a:lvl2pPr>
            <a:lvl3pPr>
              <a:tabLst>
                <a:tab pos="5504749" algn="r"/>
              </a:tabLst>
              <a:defRPr/>
            </a:lvl3pPr>
            <a:lvl4pPr>
              <a:tabLst>
                <a:tab pos="5504749" algn="r"/>
              </a:tabLst>
              <a:defRPr/>
            </a:lvl4pPr>
            <a:lvl5pPr>
              <a:tabLst>
                <a:tab pos="5504749" algn="r"/>
              </a:tabLst>
              <a:defRPr baseline="0"/>
            </a:lvl5pPr>
          </a:lstStyle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1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21"/>
          </p:nvPr>
        </p:nvSpPr>
        <p:spPr bwMode="gray">
          <a:xfrm>
            <a:off x="4881602" y="6588000"/>
            <a:ext cx="180000" cy="1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3A0986-838B-4D2A-A95C-8CB1738263F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039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2"/>
          </p:nvPr>
        </p:nvSpPr>
        <p:spPr bwMode="gray">
          <a:xfrm>
            <a:off x="5132388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3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EB1B23-9AF8-425B-BAD7-B9FA00F188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854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417600" y="6192000"/>
            <a:ext cx="3274935" cy="21544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デロイト トーマツ コンサルティング</a:t>
            </a:r>
            <a:r>
              <a:rPr lang="ja-JP" altLang="en-US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合同</a:t>
            </a:r>
            <a:r>
              <a:rPr lang="ja-JP" altLang="ja-JP" sz="14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会社</a:t>
            </a:r>
            <a:endParaRPr lang="en-US" altLang="ja-JP" sz="1400" kern="12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kumimoji="1" lang="ja-JP" altLang="en-US" dirty="0"/>
              <a:t>クライアント社名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16496" y="432000"/>
            <a:ext cx="1872000" cy="587972"/>
          </a:xfrm>
          <a:prstGeom prst="rect">
            <a:avLst/>
          </a:prstGeom>
        </p:spPr>
      </p:pic>
      <p:grpSp>
        <p:nvGrpSpPr>
          <p:cNvPr id="11" name="グループ化 10"/>
          <p:cNvGrpSpPr>
            <a:grpSpLocks noChangeAspect="1"/>
          </p:cNvGrpSpPr>
          <p:nvPr userDrawn="1"/>
        </p:nvGrpSpPr>
        <p:grpSpPr bwMode="gray">
          <a:xfrm>
            <a:off x="6692185" y="6106206"/>
            <a:ext cx="2829146" cy="522000"/>
            <a:chOff x="6692185" y="6106206"/>
            <a:chExt cx="2829146" cy="522000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585494" y="6106206"/>
              <a:ext cx="935837" cy="522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92185" y="6220769"/>
              <a:ext cx="1866026" cy="2928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207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図を追加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17600" y="5040000"/>
            <a:ext cx="4536000" cy="615553"/>
          </a:xfrm>
        </p:spPr>
        <p:txBody>
          <a:bodyPr anchor="b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 dirty="0"/>
              <a:t>表紙サブタイトル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wrap="square" lIns="0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763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992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547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lIns="72000" rIns="73152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中表紙タイトル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5682338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鉄道事業者としての</a:t>
            </a:r>
            <a:r>
              <a:rPr lang="en-US" altLang="ja-JP"/>
              <a:t>MaaS</a:t>
            </a:r>
            <a:r>
              <a:rPr lang="ja-JP" altLang="en-US"/>
              <a:t>事業への取組みに関する討議</a:t>
            </a:r>
            <a:endParaRPr lang="en-GB" alt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r>
              <a:rPr kumimoji="1" lang="ja-JP" altLang="en-US" dirty="0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キーメッセージを入力（本スライドで一番伝えたいこと＜名詞止め・体言止め不可＞）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10" Type="http://schemas.openxmlformats.org/officeDocument/2006/relationships/theme" Target="../theme/theme10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ags" Target="../tags/tag67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oleObject" Target="../embeddings/oleObject66.bin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9.emf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tags" Target="../tags/tag79.xml"/><Relationship Id="rId5" Type="http://schemas.openxmlformats.org/officeDocument/2006/relationships/slideLayout" Target="../slideLayouts/slideLayout119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ags" Target="../tags/tag17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ags" Target="../tags/tag27.xml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ags" Target="../tags/tag47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ags" Target="../tags/tag57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90970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</a:rPr>
              <a:t>© 2017. For information, contact Deloitte Touche Tohmatsu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470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464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8" r:id="rId6"/>
    <p:sldLayoutId id="2147484033" r:id="rId7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4" imgW="444" imgH="443" progId="TCLayout.ActiveDocument.1">
                  <p:embed/>
                </p:oleObj>
              </mc:Choice>
              <mc:Fallback>
                <p:oleObj name="think-cell スライド" r:id="rId14" imgW="444" imgH="443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/>
              <a:t>鉄道事業者としての</a:t>
            </a:r>
            <a:r>
              <a:rPr kumimoji="1" lang="en-US" altLang="ja-JP"/>
              <a:t>MaaS</a:t>
            </a:r>
            <a:r>
              <a:rPr kumimoji="1" lang="ja-JP" altLang="en-US"/>
              <a:t>事業への取組みに関する討議</a:t>
            </a:r>
            <a:endParaRPr kumimoji="1" lang="en-GB" altLang="en-GB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5133000" y="6588000"/>
            <a:ext cx="435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ja-JP" sz="9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Deloitte Tohmatsu Consulting LLC.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380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hf hd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1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6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8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81602" y="6588000"/>
            <a:ext cx="180000" cy="1800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8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7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89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9" r:id="rId7"/>
    <p:sldLayoutId id="2147484030" r:id="rId8"/>
    <p:sldLayoutId id="2147484031" r:id="rId9"/>
    <p:sldLayoutId id="2147484032" r:id="rId10"/>
  </p:sldLayoutIdLst>
  <p:hf hdr="0" ftr="0" dt="0"/>
  <p:txStyles>
    <p:titleStyle>
      <a:lvl1pPr algn="l" defTabSz="1000863" rtl="0" eaLnBrk="1" latinLnBrk="0" hangingPunct="1">
        <a:spcBef>
          <a:spcPct val="0"/>
        </a:spcBef>
        <a:buNone/>
        <a:defRPr kumimoji="1" sz="202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12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597" marR="0" indent="-174597" algn="l" defTabSz="1000863" rtl="0" eaLnBrk="1" fontAlgn="auto" latinLnBrk="0" hangingPunct="1">
        <a:lnSpc>
          <a:spcPct val="106000"/>
        </a:lnSpc>
        <a:spcBef>
          <a:spcPts val="1067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9194" marR="0" indent="-174597" algn="l" defTabSz="1000863" rtl="0" eaLnBrk="1" fontAlgn="auto" latinLnBrk="0" hangingPunct="1">
        <a:lnSpc>
          <a:spcPct val="106000"/>
        </a:lnSpc>
        <a:spcBef>
          <a:spcPts val="485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12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23791" marR="0" indent="-174597" algn="l" defTabSz="1000863" rtl="0" eaLnBrk="1" fontAlgn="auto" latinLnBrk="0" hangingPunct="1">
        <a:lnSpc>
          <a:spcPct val="106000"/>
        </a:lnSpc>
        <a:spcBef>
          <a:spcPts val="243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12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3179" indent="-193080" algn="l" defTabSz="874019" rtl="0" eaLnBrk="1" latinLnBrk="0" hangingPunct="1">
        <a:spcBef>
          <a:spcPts val="0"/>
        </a:spcBef>
        <a:spcAft>
          <a:spcPts val="1094"/>
        </a:spcAft>
        <a:buClrTx/>
        <a:buSzPct val="100000"/>
        <a:buFont typeface="Verdana" panose="020B0604030504040204" pitchFamily="34" charset="0"/>
        <a:buChar char="−"/>
        <a:tabLst/>
        <a:defRPr kumimoji="1" lang="en-US" sz="1204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83179" indent="-193080" algn="l" defTabSz="1000863" rtl="0" eaLnBrk="1" latinLnBrk="0" hangingPunct="1">
        <a:spcBef>
          <a:spcPts val="0"/>
        </a:spcBef>
        <a:spcAft>
          <a:spcPts val="1094"/>
        </a:spcAft>
        <a:buFont typeface="Verdana" panose="020B0604030504040204" pitchFamily="34" charset="0"/>
        <a:buChar char="−"/>
        <a:defRPr kumimoji="1" sz="131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1pPr>
      <a:lvl2pPr marL="500434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2pPr>
      <a:lvl3pPr marL="100086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01296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4pPr>
      <a:lvl5pPr marL="2001725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5pPr>
      <a:lvl6pPr marL="250216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6pPr>
      <a:lvl7pPr marL="3002591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7pPr>
      <a:lvl8pPr marL="350302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8pPr>
      <a:lvl9pPr marL="4003453" algn="l" defTabSz="1000863" rtl="0" eaLnBrk="1" latinLnBrk="0" hangingPunct="1">
        <a:defRPr kumimoji="1" sz="19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1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660" imgH="659" progId="TCLayout.ActiveDocument.1">
                  <p:embed/>
                </p:oleObj>
              </mc:Choice>
              <mc:Fallback>
                <p:oleObj name="think-cell Slide" r:id="rId12" imgW="660" imgH="659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8630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461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8922154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E56C22-CD92-4A50-AAD1-E2171E0619BD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ja-JP" sz="900" kern="1200" dirty="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114788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29872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  <p:sp>
        <p:nvSpPr>
          <p:cNvPr id="14" name="Text Box 37"/>
          <p:cNvSpPr txBox="1">
            <a:spLocks noChangeArrowheads="1"/>
          </p:cNvSpPr>
          <p:nvPr userDrawn="1"/>
        </p:nvSpPr>
        <p:spPr bwMode="gray">
          <a:xfrm>
            <a:off x="5702400" y="6588000"/>
            <a:ext cx="3762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fr-FR" altLang="ja-JP" sz="900" dirty="0">
                <a:solidFill>
                  <a:srgbClr val="313131"/>
                </a:solidFill>
              </a:rPr>
              <a:t>© 2016. For information, contact Deloitte Touche Tohmatsu LLC.</a:t>
            </a:r>
          </a:p>
        </p:txBody>
      </p:sp>
    </p:spTree>
    <p:extLst>
      <p:ext uri="{BB962C8B-B14F-4D97-AF65-F5344CB8AC3E}">
        <p14:creationId xmlns:p14="http://schemas.microsoft.com/office/powerpoint/2010/main" val="402971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3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5048300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タイトル プレースホルダ 6"/>
          <p:cNvSpPr>
            <a:spLocks noGrp="1"/>
          </p:cNvSpPr>
          <p:nvPr>
            <p:ph type="title"/>
          </p:nvPr>
        </p:nvSpPr>
        <p:spPr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417000" y="1479600"/>
            <a:ext cx="4320000" cy="4816800"/>
          </a:xfrm>
          <a:prstGeom prst="rect">
            <a:avLst/>
          </a:prstGeom>
        </p:spPr>
        <p:txBody>
          <a:bodyPr vert="horz" lIns="72000" tIns="72000" rIns="72000" bIns="7200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3"/>
          </p:nvPr>
        </p:nvSpPr>
        <p:spPr>
          <a:xfrm>
            <a:off x="6840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srgbClr val="313131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4104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srgbClr val="31313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hdr="0" ftr="0" dt="0"/>
  <p:txStyles>
    <p:titleStyle>
      <a:lvl1pPr algn="l" eaLnBrk="1" hangingPunct="1">
        <a:defRPr kumimoji="1" sz="2000" b="1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0" indent="0" eaLnBrk="1" hangingPunct="1">
        <a:lnSpc>
          <a:spcPct val="106000"/>
        </a:lnSpc>
        <a:spcBef>
          <a:spcPts val="1056"/>
        </a:spcBef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69200" indent="-169200" algn="l" eaLnBrk="1" hangingPunct="1">
        <a:lnSpc>
          <a:spcPct val="106000"/>
        </a:lnSpc>
        <a:spcBef>
          <a:spcPts val="1056"/>
        </a:spcBef>
        <a:buFont typeface="Wingdings" pitchFamily="2" charset="2"/>
        <a:buChar char="n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5600" indent="-172800" algn="l" eaLnBrk="1" hangingPunct="1">
        <a:lnSpc>
          <a:spcPct val="106000"/>
        </a:lnSpc>
        <a:spcBef>
          <a:spcPts val="480"/>
        </a:spcBef>
        <a:buFont typeface="Wingdings" pitchFamily="2" charset="2"/>
        <a:buChar char="Ø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18400" indent="-172800" algn="l" eaLnBrk="1" hangingPunct="1">
        <a:lnSpc>
          <a:spcPct val="106000"/>
        </a:lnSpc>
        <a:spcBef>
          <a:spcPts val="240"/>
        </a:spcBef>
        <a:buFont typeface="Arial" pitchFamily="34" charset="0"/>
        <a:buChar char="•"/>
        <a:defRPr kumimoji="1"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669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 dirty="0"/>
              <a:t>キーメッセージを入力（本スライドで一番伝えたいこと＜名詞止め・体言止め不可＞）</a:t>
            </a:r>
            <a:endParaRPr lang="en-US" noProof="0" dirty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 dirty="0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 vert="horz" lIns="7200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575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72800" marR="0" indent="-172800" algn="l" defTabSz="990564" rtl="0" eaLnBrk="1" fontAlgn="auto" latinLnBrk="0" hangingPunct="1">
        <a:lnSpc>
          <a:spcPct val="106000"/>
        </a:lnSpc>
        <a:spcBef>
          <a:spcPts val="1056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45600" marR="0" indent="-172800" algn="l" defTabSz="990564" rtl="0" eaLnBrk="1" fontAlgn="auto" latinLnBrk="0" hangingPunct="1">
        <a:lnSpc>
          <a:spcPct val="106000"/>
        </a:lnSpc>
        <a:spcBef>
          <a:spcPts val="48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18400" marR="0" indent="-172800" algn="l" defTabSz="990564" rtl="0" eaLnBrk="1" fontAlgn="auto" latinLnBrk="0" hangingPunct="1">
        <a:lnSpc>
          <a:spcPct val="106000"/>
        </a:lnSpc>
        <a:spcBef>
          <a:spcPts val="24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77179" indent="-191093" algn="l" defTabSz="865024" rtl="0" eaLnBrk="1" latinLnBrk="0" hangingPunct="1">
        <a:spcBef>
          <a:spcPts val="0"/>
        </a:spcBef>
        <a:spcAft>
          <a:spcPts val="1083"/>
        </a:spcAft>
        <a:buClrTx/>
        <a:buSzPct val="100000"/>
        <a:buFont typeface="Verdana" panose="020B0604030504040204" pitchFamily="34" charset="0"/>
        <a:buChar char="−"/>
        <a:tabLst/>
        <a:defRPr kumimoji="1" lang="en-US" sz="1192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8.xml"/><Relationship Id="rId1" Type="http://schemas.openxmlformats.org/officeDocument/2006/relationships/tags" Target="../tags/tag8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 9"/>
          <p:cNvSpPr txBox="1">
            <a:spLocks/>
          </p:cNvSpPr>
          <p:nvPr/>
        </p:nvSpPr>
        <p:spPr bwMode="gray">
          <a:xfrm>
            <a:off x="1554562" y="2144029"/>
            <a:ext cx="6982609" cy="1363942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ちば地域課題解決実証プロジェクト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エントリーシート補足資料</a:t>
            </a:r>
            <a:endParaRPr lang="en-US" altLang="ja-JP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プレースホルダ 9"/>
          <p:cNvSpPr txBox="1">
            <a:spLocks/>
          </p:cNvSpPr>
          <p:nvPr/>
        </p:nvSpPr>
        <p:spPr bwMode="gray">
          <a:xfrm>
            <a:off x="0" y="0"/>
            <a:ext cx="1172012" cy="690611"/>
          </a:xfrm>
          <a:prstGeom prst="rect">
            <a:avLst/>
          </a:prstGeom>
          <a:noFill/>
        </p:spPr>
        <p:txBody>
          <a:bodyPr vert="horz" wrap="none" lIns="72000" tIns="72000" rIns="73152" bIns="72000" rtlCol="0" anchor="ctr" anchorCtr="0">
            <a:noAutofit/>
          </a:bodyPr>
          <a:lstStyle>
            <a:lvl1pPr marL="0" indent="0" algn="l" eaLnBrk="1" hangingPunct="1">
              <a:lnSpc>
                <a:spcPct val="100000"/>
              </a:lnSpc>
              <a:spcBef>
                <a:spcPts val="0"/>
              </a:spcBef>
              <a:buNone/>
              <a:defRPr kumimoji="1" sz="2800" b="1" baseline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algn="ctr" fontAlgn="auto">
              <a:spcAft>
                <a:spcPts val="0"/>
              </a:spcAft>
            </a:pPr>
            <a:r>
              <a:rPr lang="ja-JP" altLang="en-US" sz="1400" kern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別紙３</a:t>
            </a:r>
            <a:endParaRPr lang="en-US" altLang="ja-JP" sz="1400" kern="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5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52847" y="16622"/>
            <a:ext cx="9072000" cy="731522"/>
          </a:xfrm>
        </p:spPr>
        <p:txBody>
          <a:bodyPr/>
          <a:lstStyle/>
          <a:p>
            <a:pPr algn="ct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テキスト プレースホルダー 3"/>
          <p:cNvSpPr txBox="1">
            <a:spLocks/>
          </p:cNvSpPr>
          <p:nvPr/>
        </p:nvSpPr>
        <p:spPr>
          <a:xfrm>
            <a:off x="196427" y="830515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実証プロジェクトの内容・目的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50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5"/>
          <p:cNvSpPr txBox="1">
            <a:spLocks/>
          </p:cNvSpPr>
          <p:nvPr/>
        </p:nvSpPr>
        <p:spPr bwMode="gray">
          <a:xfrm>
            <a:off x="374900" y="-2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実証プロジェクトの実施スケジュールについて具体的にご記入ください。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（スライドが複数ある場合は、新しいスライドを適宜追加してください。</a:t>
            </a:r>
          </a:p>
        </p:txBody>
      </p:sp>
      <p:sp>
        <p:nvSpPr>
          <p:cNvPr id="7" name="テキスト プレースホルダー 3"/>
          <p:cNvSpPr txBox="1">
            <a:spLocks/>
          </p:cNvSpPr>
          <p:nvPr/>
        </p:nvSpPr>
        <p:spPr>
          <a:xfrm>
            <a:off x="218480" y="813891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実証プロジェクトのスケジュール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30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5"/>
          <p:cNvSpPr txBox="1">
            <a:spLocks/>
          </p:cNvSpPr>
          <p:nvPr/>
        </p:nvSpPr>
        <p:spPr bwMode="gray">
          <a:xfrm>
            <a:off x="352847" y="16626"/>
            <a:ext cx="9072000" cy="73152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1000863" rtl="0" eaLnBrk="1" latinLnBrk="0" hangingPunct="1">
              <a:spcBef>
                <a:spcPct val="0"/>
              </a:spcBef>
              <a:buNone/>
              <a:defRPr kumimoji="1" sz="202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その他、実証プロジェクトの紹介資料や事業計画書などありましたら、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本スライド以降に追加してください。</a:t>
            </a:r>
          </a:p>
        </p:txBody>
      </p:sp>
      <p:sp>
        <p:nvSpPr>
          <p:cNvPr id="8" name="テキスト プレースホルダー 3"/>
          <p:cNvSpPr txBox="1">
            <a:spLocks/>
          </p:cNvSpPr>
          <p:nvPr/>
        </p:nvSpPr>
        <p:spPr>
          <a:xfrm>
            <a:off x="196427" y="830519"/>
            <a:ext cx="4356000" cy="432000"/>
          </a:xfrm>
          <a:prstGeom prst="rect">
            <a:avLst/>
          </a:prstGeom>
        </p:spPr>
        <p:txBody>
          <a:bodyPr vert="horz" wrap="none" lIns="72000" tIns="72000" rIns="72000" bIns="72000" rtlCol="0" anchor="ctr">
            <a:noAutofit/>
          </a:bodyPr>
          <a:lstStyle>
            <a:lvl1pPr marL="0" indent="0" eaLnBrk="1" hangingPunct="1">
              <a:lnSpc>
                <a:spcPct val="106000"/>
              </a:lnSpc>
              <a:spcBef>
                <a:spcPts val="1056"/>
              </a:spcBef>
              <a:defRPr kumimoji="1" sz="1400" b="1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9200" indent="-169200" algn="l" eaLnBrk="1" hangingPunct="1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 algn="l" eaLnBrk="1" hangingPunct="1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 algn="l" eaLnBrk="1" hangingPunct="1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kumimoji="1"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 fontAlgn="auto">
              <a:spcAft>
                <a:spcPts val="0"/>
              </a:spcAft>
            </a:pPr>
            <a:r>
              <a:rPr lang="ja-JP" altLang="en-US" kern="0" dirty="0">
                <a:solidFill>
                  <a:srgbClr val="DA291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その他補足資料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DA291C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00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3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1.xml><?xml version="1.0" encoding="utf-8"?>
<a:theme xmlns:a="http://schemas.openxmlformats.org/drawingml/2006/main" name="4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2.xml><?xml version="1.0" encoding="utf-8"?>
<a:theme xmlns:a="http://schemas.openxmlformats.org/drawingml/2006/main" name="5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3.xml><?xml version="1.0" encoding="utf-8"?>
<a:theme xmlns:a="http://schemas.openxmlformats.org/drawingml/2006/main" name="6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4.xml><?xml version="1.0" encoding="utf-8"?>
<a:theme xmlns:a="http://schemas.openxmlformats.org/drawingml/2006/main" name="DT Proposal Template_J_20181205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hmatsu Proposal Template_J_20160105_補足版（本文あり）">
  <a:themeElements>
    <a:clrScheme name="ユーザー定義 1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rtlCol="0" anchor="ctr"/>
      <a:lstStyle>
        <a:defPPr algn="ctr">
          <a:defRPr kumimoji="1"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Tohmatsu Proposal Template_J_20160105">
  <a:themeElements>
    <a:clrScheme name="ユーザー定義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DTCテンプレート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4B4B4"/>
        </a:solidFill>
        <a:ln w="12700">
          <a:solidFill>
            <a:srgbClr val="B4B4B4"/>
          </a:solidFill>
        </a:ln>
      </a:spPr>
      <a:bodyPr lIns="72000" tIns="72000" rIns="72000" bIns="72000" rtlCol="0" anchor="ctr" anchorCtr="0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 anchor="ctr" anchorCtr="0">
        <a:spAutoFit/>
      </a:bodyPr>
      <a:lstStyle>
        <a:defPPr>
          <a:defRPr kumimoji="1" sz="1200" dirty="0" smtClean="0">
            <a:latin typeface="+mj-lt"/>
            <a:ea typeface="+mj-ea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ppt/theme/theme9.xml><?xml version="1.0" encoding="utf-8"?>
<a:theme xmlns:a="http://schemas.openxmlformats.org/drawingml/2006/main" name="1_DT Proposal Template_J_20161001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G_Tohmatsu Proposal Template_J_2016" id="{AF9549DB-3403-423F-8AE2-E5BDF0C6B4D5}" vid="{D8A533F6-8435-474A-AD32-753E323418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B76E9AC031B498A003B0A6B264DC6" ma:contentTypeVersion="" ma:contentTypeDescription="Create a new document." ma:contentTypeScope="" ma:versionID="7d5800d0d66064624391e2173faee4fe">
  <xsd:schema xmlns:xsd="http://www.w3.org/2001/XMLSchema" xmlns:xs="http://www.w3.org/2001/XMLSchema" xmlns:p="http://schemas.microsoft.com/office/2006/metadata/properties" xmlns:ns2="3a4731f9-7dea-4ec8-b9b6-581989713bb4" targetNamespace="http://schemas.microsoft.com/office/2006/metadata/properties" ma:root="true" ma:fieldsID="30c9ed858bcfdfba078b5a52fd1fab38" ns2:_="">
    <xsd:import namespace="3a4731f9-7dea-4ec8-b9b6-581989713bb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731f9-7dea-4ec8-b9b6-581989713b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10D75-CCF6-483B-965C-EB18F9989D8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3a4731f9-7dea-4ec8-b9b6-581989713bb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17FAABB-0222-45E9-A32C-99F54DE6E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4731f9-7dea-4ec8-b9b6-581989713b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9091D0-4110-4FF5-8034-336546945D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和文テンプレート_jan2012</Template>
  <TotalTime>0</TotalTime>
  <Words>104</Words>
  <Application>Microsoft Office PowerPoint</Application>
  <PresentationFormat>A4 210 x 297 mm</PresentationFormat>
  <Paragraphs>12</Paragraphs>
  <Slides>4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26" baseType="lpstr">
      <vt:lpstr>BIZ UDゴシック</vt:lpstr>
      <vt:lpstr>Meiryo UI</vt:lpstr>
      <vt:lpstr>ＭＳ Ｐゴシック</vt:lpstr>
      <vt:lpstr>Arial</vt:lpstr>
      <vt:lpstr>Verdana</vt:lpstr>
      <vt:lpstr>Wingdings</vt:lpstr>
      <vt:lpstr>Tohmatsu Proposal Template_J_20160105</vt:lpstr>
      <vt:lpstr>Tohmatsu Proposal Template_J_20160105_補足版（本文あり）</vt:lpstr>
      <vt:lpstr>1_Tohmatsu Proposal Template_J_20160105</vt:lpstr>
      <vt:lpstr>2_Tohmatsu Proposal Template_J_20160105</vt:lpstr>
      <vt:lpstr>3_Tohmatsu Proposal Template_J_20160105</vt:lpstr>
      <vt:lpstr>4_Tohmatsu Proposal Template_J_20160105</vt:lpstr>
      <vt:lpstr>5_Tohmatsu Proposal Template_J_20160105</vt:lpstr>
      <vt:lpstr>DT Proposal Template_J_20161001</vt:lpstr>
      <vt:lpstr>1_DT Proposal Template_J_20161001</vt:lpstr>
      <vt:lpstr>3_DT Proposal Template_J_20161001</vt:lpstr>
      <vt:lpstr>4_DT Proposal Template_J_20161001</vt:lpstr>
      <vt:lpstr>5_DT Proposal Template_J_20161001</vt:lpstr>
      <vt:lpstr>6_DT Proposal Template_J_20161001</vt:lpstr>
      <vt:lpstr>DT Proposal Template_J_20181205</vt:lpstr>
      <vt:lpstr>think-cell Slide</vt:lpstr>
      <vt:lpstr>think-cell スライド</vt:lpstr>
      <vt:lpstr>PowerPoint プレゼンテーション</vt:lpstr>
      <vt:lpstr>実証プロジェクトの内容・目的について具体的にご記入ください。 （スライドが複数ある場合は、新しいスライドを適宜追加してください。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2013-03-14T03:44:27Z</dcterms:created>
  <dcterms:modified xsi:type="dcterms:W3CDTF">2023-03-03T02:44:14Z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0x010100259B76E9AC031B498A003B0A6B264DC6</vt:lpwstr>
  </property>
</Properties>
</file>