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gif" ContentType="image/gi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Masters/slideMaster13.xml" ContentType="application/vnd.openxmlformats-officedocument.presentationml.slideMaster+xml"/>
  <Override PartName="/ppt/slideMasters/slideMaster1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3.xml" ContentType="application/vnd.openxmlformats-officedocument.theme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theme/theme4.xml" ContentType="application/vnd.openxmlformats-officedocument.theme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theme/theme5.xml" ContentType="application/vnd.openxmlformats-officedocument.theme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theme/theme6.xml" ContentType="application/vnd.openxmlformats-officedocument.theme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theme/theme7.xml" ContentType="application/vnd.openxmlformats-officedocument.theme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theme/theme8.xml" ContentType="application/vnd.openxmlformats-officedocument.theme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9.xml" ContentType="application/vnd.openxmlformats-officedocument.theme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theme/theme10.xml" ContentType="application/vnd.openxmlformats-officedocument.theme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theme/theme11.xml" ContentType="application/vnd.openxmlformats-officedocument.theme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theme/theme12.xml" ContentType="application/vnd.openxmlformats-officedocument.theme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slideLayouts/slideLayout105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theme/theme13.xml" ContentType="application/vnd.openxmlformats-officedocument.theme+xml"/>
  <Override PartName="/ppt/slideLayouts/slideLayout115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19.xml" ContentType="application/vnd.openxmlformats-officedocument.presentationml.slideLayout+xml"/>
  <Override PartName="/ppt/slideLayouts/slideLayout120.xml" ContentType="application/vnd.openxmlformats-officedocument.presentationml.slideLayout+xml"/>
  <Override PartName="/ppt/slideLayouts/slideLayout121.xml" ContentType="application/vnd.openxmlformats-officedocument.presentationml.slideLayout+xml"/>
  <Override PartName="/ppt/slideLayouts/slideLayout122.xml" ContentType="application/vnd.openxmlformats-officedocument.presentationml.slideLayout+xml"/>
  <Override PartName="/ppt/slideLayouts/slideLayout123.xml" ContentType="application/vnd.openxmlformats-officedocument.presentationml.slideLayout+xml"/>
  <Override PartName="/ppt/theme/theme14.xml" ContentType="application/vnd.openxmlformats-officedocument.theme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theme/theme15.xml" ContentType="application/vnd.openxmlformats-officedocument.theme+xml"/>
  <Override PartName="/ppt/theme/theme16.xml" ContentType="application/vnd.openxmlformats-officedocument.theme+xml"/>
  <Override PartName="/ppt/tags/tag81.xml" ContentType="application/vnd.openxmlformats-officedocument.presentationml.tags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removePersonalInfoOnSave="1" saveSubsetFonts="1">
  <p:sldMasterIdLst>
    <p:sldMasterId id="2147483890" r:id="rId1"/>
    <p:sldMasterId id="2147483900" r:id="rId2"/>
    <p:sldMasterId id="2147483905" r:id="rId3"/>
    <p:sldMasterId id="2147483916" r:id="rId4"/>
    <p:sldMasterId id="2147483928" r:id="rId5"/>
    <p:sldMasterId id="2147483938" r:id="rId6"/>
    <p:sldMasterId id="2147483948" r:id="rId7"/>
    <p:sldMasterId id="2147483959" r:id="rId8"/>
    <p:sldMasterId id="2147483970" r:id="rId9"/>
    <p:sldMasterId id="2147483991" r:id="rId10"/>
    <p:sldMasterId id="2147484001" r:id="rId11"/>
    <p:sldMasterId id="2147484009" r:id="rId12"/>
    <p:sldMasterId id="2147484021" r:id="rId13"/>
    <p:sldMasterId id="2147484034" r:id="rId14"/>
  </p:sldMasterIdLst>
  <p:notesMasterIdLst>
    <p:notesMasterId r:id="rId19"/>
  </p:notesMasterIdLst>
  <p:handoutMasterIdLst>
    <p:handoutMasterId r:id="rId20"/>
  </p:handoutMasterIdLst>
  <p:sldIdLst>
    <p:sldId id="618" r:id="rId15"/>
    <p:sldId id="616" r:id="rId16"/>
    <p:sldId id="617" r:id="rId17"/>
    <p:sldId id="620" r:id="rId18"/>
  </p:sldIdLst>
  <p:sldSz cx="9906000" cy="6858000" type="A4"/>
  <p:notesSz cx="6807200" cy="9939338"/>
  <p:custDataLst>
    <p:tags r:id="rId21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29768" algn="l" rtl="0" fontAlgn="base">
      <a:spcBef>
        <a:spcPct val="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859536" algn="l" rtl="0" fontAlgn="base">
      <a:spcBef>
        <a:spcPct val="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289304" algn="l" rtl="0" fontAlgn="base">
      <a:spcBef>
        <a:spcPct val="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719072" algn="l" rtl="0" fontAlgn="base">
      <a:spcBef>
        <a:spcPct val="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148840" algn="l" defTabSz="859536" rtl="0" eaLnBrk="1" latinLnBrk="0" hangingPunct="1">
      <a:defRPr sz="1900" kern="1200">
        <a:solidFill>
          <a:schemeClr val="tx1"/>
        </a:solidFill>
        <a:latin typeface="Arial" charset="0"/>
        <a:ea typeface="+mn-ea"/>
        <a:cs typeface="Arial" charset="0"/>
      </a:defRPr>
    </a:lvl6pPr>
    <a:lvl7pPr marL="2578608" algn="l" defTabSz="859536" rtl="0" eaLnBrk="1" latinLnBrk="0" hangingPunct="1">
      <a:defRPr sz="1900" kern="1200">
        <a:solidFill>
          <a:schemeClr val="tx1"/>
        </a:solidFill>
        <a:latin typeface="Arial" charset="0"/>
        <a:ea typeface="+mn-ea"/>
        <a:cs typeface="Arial" charset="0"/>
      </a:defRPr>
    </a:lvl7pPr>
    <a:lvl8pPr marL="3008376" algn="l" defTabSz="859536" rtl="0" eaLnBrk="1" latinLnBrk="0" hangingPunct="1">
      <a:defRPr sz="1900" kern="1200">
        <a:solidFill>
          <a:schemeClr val="tx1"/>
        </a:solidFill>
        <a:latin typeface="Arial" charset="0"/>
        <a:ea typeface="+mn-ea"/>
        <a:cs typeface="Arial" charset="0"/>
      </a:defRPr>
    </a:lvl8pPr>
    <a:lvl9pPr marL="3438144" algn="l" defTabSz="859536" rtl="0" eaLnBrk="1" latinLnBrk="0" hangingPunct="1">
      <a:defRPr sz="1900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96">
          <p15:clr>
            <a:srgbClr val="A4A3A4"/>
          </p15:clr>
        </p15:guide>
        <p15:guide id="2" orient="horz" pos="958" userDrawn="1">
          <p15:clr>
            <a:srgbClr val="A4A3A4"/>
          </p15:clr>
        </p15:guide>
        <p15:guide id="3" orient="horz" pos="482" userDrawn="1">
          <p15:clr>
            <a:srgbClr val="A4A3A4"/>
          </p15:clr>
        </p15:guide>
        <p15:guide id="4" orient="horz" pos="3997" userDrawn="1">
          <p15:clr>
            <a:srgbClr val="A4A3A4"/>
          </p15:clr>
        </p15:guide>
        <p15:guide id="5" orient="horz" pos="618" userDrawn="1">
          <p15:clr>
            <a:srgbClr val="A4A3A4"/>
          </p15:clr>
        </p15:guide>
        <p15:guide id="6" orient="horz" pos="4110" userDrawn="1">
          <p15:clr>
            <a:srgbClr val="A4A3A4"/>
          </p15:clr>
        </p15:guide>
        <p15:guide id="7" orient="horz" pos="4269">
          <p15:clr>
            <a:srgbClr val="A4A3A4"/>
          </p15:clr>
        </p15:guide>
        <p15:guide id="8" pos="2961" userDrawn="1">
          <p15:clr>
            <a:srgbClr val="A4A3A4"/>
          </p15:clr>
        </p15:guide>
        <p15:guide id="9" pos="262" userDrawn="1">
          <p15:clr>
            <a:srgbClr val="A4A3A4"/>
          </p15:clr>
        </p15:guide>
        <p15:guide id="10" pos="6000" userDrawn="1">
          <p15:clr>
            <a:srgbClr val="A4A3A4"/>
          </p15:clr>
        </p15:guide>
        <p15:guide id="11" pos="3188" userDrawn="1">
          <p15:clr>
            <a:srgbClr val="A4A3A4"/>
          </p15:clr>
        </p15:guide>
        <p15:guide id="12" pos="3256" userDrawn="1">
          <p15:clr>
            <a:srgbClr val="A4A3A4"/>
          </p15:clr>
        </p15:guide>
        <p15:guide id="13" orient="horz" pos="3294" userDrawn="1">
          <p15:clr>
            <a:srgbClr val="A4A3A4"/>
          </p15:clr>
        </p15:guide>
        <p15:guide id="14" orient="horz" pos="2976" userDrawn="1">
          <p15:clr>
            <a:srgbClr val="A4A3A4"/>
          </p15:clr>
        </p15:guide>
        <p15:guide id="15" orient="horz" pos="1752" userDrawn="1">
          <p15:clr>
            <a:srgbClr val="A4A3A4"/>
          </p15:clr>
        </p15:guide>
        <p15:guide id="16" orient="horz" pos="1412" userDrawn="1">
          <p15:clr>
            <a:srgbClr val="A4A3A4"/>
          </p15:clr>
        </p15:guide>
        <p15:guide id="17" orient="horz" pos="2954" userDrawn="1">
          <p15:clr>
            <a:srgbClr val="A4A3A4"/>
          </p15:clr>
        </p15:guide>
        <p15:guide id="18" pos="3211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作成者" initials="A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0F0FA"/>
    <a:srgbClr val="EBFFBF"/>
    <a:srgbClr val="FF33CC"/>
    <a:srgbClr val="F6C8F6"/>
    <a:srgbClr val="EAB23D"/>
    <a:srgbClr val="F1B21A"/>
    <a:srgbClr val="DF971F"/>
    <a:srgbClr val="CB7D18"/>
    <a:srgbClr val="409AD8"/>
    <a:srgbClr val="7030A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616DA210-FB5B-4158-B5E0-FEB733F419BA}" styleName="スタイル (淡色)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31" autoAdjust="0"/>
    <p:restoredTop sz="96327" autoAdjust="0"/>
  </p:normalViewPr>
  <p:slideViewPr>
    <p:cSldViewPr snapToGrid="0" showGuides="1">
      <p:cViewPr varScale="1">
        <p:scale>
          <a:sx n="110" d="100"/>
          <a:sy n="110" d="100"/>
        </p:scale>
        <p:origin x="1248" y="114"/>
      </p:cViewPr>
      <p:guideLst>
        <p:guide orient="horz" pos="96"/>
        <p:guide orient="horz" pos="958"/>
        <p:guide orient="horz" pos="482"/>
        <p:guide orient="horz" pos="3997"/>
        <p:guide orient="horz" pos="618"/>
        <p:guide orient="horz" pos="4110"/>
        <p:guide orient="horz" pos="4269"/>
        <p:guide pos="2961"/>
        <p:guide pos="262"/>
        <p:guide pos="6000"/>
        <p:guide pos="3188"/>
        <p:guide pos="3256"/>
        <p:guide orient="horz" pos="3294"/>
        <p:guide orient="horz" pos="2976"/>
        <p:guide orient="horz" pos="1752"/>
        <p:guide orient="horz" pos="1412"/>
        <p:guide orient="horz" pos="2954"/>
        <p:guide pos="321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8" d="100"/>
        <a:sy n="108" d="100"/>
      </p:scale>
      <p:origin x="0" y="0"/>
    </p:cViewPr>
  </p:sorterViewPr>
  <p:notesViewPr>
    <p:cSldViewPr snapToGrid="0" showGuides="1">
      <p:cViewPr varScale="1">
        <p:scale>
          <a:sx n="60" d="100"/>
          <a:sy n="60" d="100"/>
        </p:scale>
        <p:origin x="3197" y="38"/>
      </p:cViewPr>
      <p:guideLst/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Master" Target="slideMasters/slideMaster13.xml"/><Relationship Id="rId18" Type="http://schemas.openxmlformats.org/officeDocument/2006/relationships/slide" Target="slides/slide4.xml"/><Relationship Id="rId26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21" Type="http://schemas.openxmlformats.org/officeDocument/2006/relationships/tags" Target="tags/tag1.xml"/><Relationship Id="rId7" Type="http://schemas.openxmlformats.org/officeDocument/2006/relationships/slideMaster" Target="slideMasters/slideMaster7.xml"/><Relationship Id="rId12" Type="http://schemas.openxmlformats.org/officeDocument/2006/relationships/slideMaster" Target="slideMasters/slideMaster12.xml"/><Relationship Id="rId17" Type="http://schemas.openxmlformats.org/officeDocument/2006/relationships/slide" Target="slides/slide3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2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Master" Target="slideMasters/slideMaster11.xml"/><Relationship Id="rId24" Type="http://schemas.openxmlformats.org/officeDocument/2006/relationships/viewProps" Target="viewProp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.xml"/><Relationship Id="rId23" Type="http://schemas.openxmlformats.org/officeDocument/2006/relationships/presProps" Target="presProps.xml"/><Relationship Id="rId10" Type="http://schemas.openxmlformats.org/officeDocument/2006/relationships/slideMaster" Target="slideMasters/slideMaster10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Master" Target="slideMasters/slideMaster14.xml"/><Relationship Id="rId22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2" y="1"/>
            <a:ext cx="2950727" cy="496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62747" tIns="31374" rIns="62747" bIns="31374" numCol="1" anchor="t" anchorCtr="0" compatLnSpc="1">
            <a:prstTxWarp prst="textNoShape">
              <a:avLst/>
            </a:prstTxWarp>
          </a:bodyPr>
          <a:lstStyle>
            <a:lvl1pPr defTabSz="628039">
              <a:defRPr sz="8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56474" y="1"/>
            <a:ext cx="2949159" cy="496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62747" tIns="31374" rIns="62747" bIns="31374" numCol="1" anchor="t" anchorCtr="0" compatLnSpc="1">
            <a:prstTxWarp prst="textNoShape">
              <a:avLst/>
            </a:prstTxWarp>
          </a:bodyPr>
          <a:lstStyle>
            <a:lvl1pPr algn="r" defTabSz="628039">
              <a:defRPr sz="800"/>
            </a:lvl1pPr>
          </a:lstStyle>
          <a:p>
            <a:fld id="{39D7E852-17AA-4CB6-8273-0685DB7F9B51}" type="datetimeFigureOut">
              <a:rPr lang="en-US"/>
              <a:pPr/>
              <a:t>4/11/2025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2" y="9440800"/>
            <a:ext cx="2950727" cy="496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62747" tIns="31374" rIns="62747" bIns="31374" numCol="1" anchor="b" anchorCtr="0" compatLnSpc="1">
            <a:prstTxWarp prst="textNoShape">
              <a:avLst/>
            </a:prstTxWarp>
          </a:bodyPr>
          <a:lstStyle>
            <a:lvl1pPr defTabSz="628039">
              <a:defRPr sz="800"/>
            </a:lvl1pPr>
          </a:lstStyle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56474" y="9440800"/>
            <a:ext cx="2949159" cy="496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62747" tIns="31374" rIns="62747" bIns="31374" numCol="1" anchor="b" anchorCtr="0" compatLnSpc="1">
            <a:prstTxWarp prst="textNoShape">
              <a:avLst/>
            </a:prstTxWarp>
          </a:bodyPr>
          <a:lstStyle>
            <a:lvl1pPr algn="r" defTabSz="628039">
              <a:defRPr sz="800"/>
            </a:lvl1pPr>
          </a:lstStyle>
          <a:p>
            <a:fld id="{61B1335B-9C73-459E-8F94-9ADB241FD5FC}" type="slidenum">
              <a:rPr lang="en-GB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4419856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2" y="1"/>
            <a:ext cx="2950727" cy="496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663" tIns="47832" rIns="95663" bIns="47832" numCol="1" anchor="t" anchorCtr="0" compatLnSpc="1">
            <a:prstTxWarp prst="textNoShape">
              <a:avLst/>
            </a:prstTxWarp>
          </a:bodyPr>
          <a:lstStyle>
            <a:lvl1pPr defTabSz="628039">
              <a:defRPr sz="1200">
                <a:latin typeface="Calibri" pitchFamily="34" charset="0"/>
              </a:defRPr>
            </a:lvl1pPr>
          </a:lstStyle>
          <a:p>
            <a:endParaRPr lang="en-GB" dirty="0">
              <a:latin typeface="Arial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56474" y="1"/>
            <a:ext cx="2949159" cy="496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663" tIns="47832" rIns="95663" bIns="47832" numCol="1" anchor="t" anchorCtr="0" compatLnSpc="1">
            <a:prstTxWarp prst="textNoShape">
              <a:avLst/>
            </a:prstTxWarp>
          </a:bodyPr>
          <a:lstStyle>
            <a:lvl1pPr algn="r" defTabSz="628039">
              <a:defRPr sz="1200">
                <a:latin typeface="Calibri" pitchFamily="34" charset="0"/>
              </a:defRPr>
            </a:lvl1pPr>
          </a:lstStyle>
          <a:p>
            <a:fld id="{B76C7504-6E39-4454-ABF9-7D8634367105}" type="datetimeFigureOut">
              <a:rPr lang="en-US">
                <a:latin typeface="Arial"/>
              </a:rPr>
              <a:pPr/>
              <a:t>4/11/2025</a:t>
            </a:fld>
            <a:endParaRPr lang="en-GB" dirty="0">
              <a:latin typeface="Arial"/>
            </a:endParaRPr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1200" y="744538"/>
            <a:ext cx="5386388" cy="37290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137863" tIns="68933" rIns="137863" bIns="68933" rtlCol="0" anchor="ctr"/>
          <a:lstStyle/>
          <a:p>
            <a:pPr lvl="0"/>
            <a:endParaRPr lang="en-GB" noProof="0" dirty="0">
              <a:latin typeface="Arial"/>
            </a:endParaRPr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0094" y="4721187"/>
            <a:ext cx="5447014" cy="44727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663" tIns="47832" rIns="95663" bIns="4783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0"/>
            <a:r>
              <a:rPr lang="en-US" noProof="0"/>
              <a:t>Second level</a:t>
            </a:r>
          </a:p>
          <a:p>
            <a:pPr lvl="0"/>
            <a:r>
              <a:rPr lang="en-US" noProof="0"/>
              <a:t>Third level</a:t>
            </a:r>
          </a:p>
          <a:p>
            <a:pPr lvl="0"/>
            <a:r>
              <a:rPr lang="en-US" noProof="0"/>
              <a:t>Fourth level</a:t>
            </a:r>
          </a:p>
          <a:p>
            <a:pPr lvl="0"/>
            <a:r>
              <a:rPr lang="en-US" noProof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2" y="9440800"/>
            <a:ext cx="2950727" cy="496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663" tIns="47832" rIns="95663" bIns="47832" numCol="1" anchor="b" anchorCtr="0" compatLnSpc="1">
            <a:prstTxWarp prst="textNoShape">
              <a:avLst/>
            </a:prstTxWarp>
          </a:bodyPr>
          <a:lstStyle>
            <a:lvl1pPr defTabSz="628039">
              <a:defRPr sz="1200">
                <a:latin typeface="Calibri" pitchFamily="34" charset="0"/>
              </a:defRPr>
            </a:lvl1pPr>
          </a:lstStyle>
          <a:p>
            <a:endParaRPr lang="en-GB" dirty="0">
              <a:latin typeface="Arial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56474" y="9440800"/>
            <a:ext cx="2949159" cy="496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663" tIns="47832" rIns="95663" bIns="47832" numCol="1" anchor="b" anchorCtr="0" compatLnSpc="1">
            <a:prstTxWarp prst="textNoShape">
              <a:avLst/>
            </a:prstTxWarp>
          </a:bodyPr>
          <a:lstStyle>
            <a:lvl1pPr algn="r" defTabSz="628039">
              <a:defRPr sz="1200">
                <a:latin typeface="Calibri" pitchFamily="34" charset="0"/>
              </a:defRPr>
            </a:lvl1pPr>
          </a:lstStyle>
          <a:p>
            <a:fld id="{DFA6DC0F-00C0-48CB-BFD3-E923E37ECD77}" type="slidenum">
              <a:rPr lang="en-GB">
                <a:latin typeface="Arial"/>
              </a:rPr>
              <a:pPr/>
              <a:t>‹#›</a:t>
            </a:fld>
            <a:endParaRPr lang="en-GB" dirty="0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47971141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Arial"/>
        <a:ea typeface="+mn-ea"/>
        <a:cs typeface="+mn-cs"/>
        <a:sym typeface="Arial"/>
      </a:defRPr>
    </a:lvl1pPr>
    <a:lvl2pPr marL="698373" indent="-268605" algn="l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+mn-lt"/>
        <a:ea typeface="+mn-ea"/>
        <a:cs typeface="+mn-cs"/>
      </a:defRPr>
    </a:lvl2pPr>
    <a:lvl3pPr marL="1074420" indent="-214884" algn="l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+mn-lt"/>
        <a:ea typeface="+mn-ea"/>
        <a:cs typeface="+mn-cs"/>
      </a:defRPr>
    </a:lvl3pPr>
    <a:lvl4pPr marL="1504188" indent="-214884" algn="l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+mn-lt"/>
        <a:ea typeface="+mn-ea"/>
        <a:cs typeface="+mn-cs"/>
      </a:defRPr>
    </a:lvl4pPr>
    <a:lvl5pPr marL="1933956" indent="-214884" algn="l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+mn-lt"/>
        <a:ea typeface="+mn-ea"/>
        <a:cs typeface="+mn-cs"/>
      </a:defRPr>
    </a:lvl5pPr>
    <a:lvl6pPr marL="2148840" algn="l" defTabSz="859536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6pPr>
    <a:lvl7pPr marL="2578608" algn="l" defTabSz="859536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7pPr>
    <a:lvl8pPr marL="3008376" algn="l" defTabSz="859536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8pPr>
    <a:lvl9pPr marL="3438144" algn="l" defTabSz="859536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AC1A16F-ADE7-47D3-8745-8480D56F6679}" type="slidenum">
              <a:rPr lang="ja-JP" altLang="en-US">
                <a:solidFill>
                  <a:prstClr val="black"/>
                </a:solidFill>
                <a:latin typeface="Arial"/>
              </a:rPr>
              <a:pPr/>
              <a:t>0</a:t>
            </a:fld>
            <a:endParaRPr lang="en-US" altLang="ja-JP" dirty="0">
              <a:solidFill>
                <a:prstClr val="black"/>
              </a:solidFill>
              <a:latin typeface="Arial"/>
            </a:endParaRPr>
          </a:p>
        </p:txBody>
      </p:sp>
      <p:sp>
        <p:nvSpPr>
          <p:cNvPr id="28672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01675" y="736600"/>
            <a:ext cx="5351463" cy="3705225"/>
          </a:xfrm>
          <a:ln/>
        </p:spPr>
      </p:sp>
      <p:sp>
        <p:nvSpPr>
          <p:cNvPr id="2867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0633" y="4685514"/>
            <a:ext cx="4934501" cy="4443677"/>
          </a:xfrm>
        </p:spPr>
        <p:txBody>
          <a:bodyPr/>
          <a:lstStyle/>
          <a:p>
            <a:endParaRPr lang="en-GB" dirty="0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9164091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3.xml"/><Relationship Id="rId6" Type="http://schemas.openxmlformats.org/officeDocument/2006/relationships/image" Target="../media/image3.gif"/><Relationship Id="rId5" Type="http://schemas.openxmlformats.org/officeDocument/2006/relationships/image" Target="../media/image2.gif"/><Relationship Id="rId4" Type="http://schemas.openxmlformats.org/officeDocument/2006/relationships/image" Target="../media/image1.emf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Master" Target="../slideMasters/slideMaster2.xml"/><Relationship Id="rId1" Type="http://schemas.openxmlformats.org/officeDocument/2006/relationships/tags" Target="../tags/tag13.xml"/><Relationship Id="rId4" Type="http://schemas.openxmlformats.org/officeDocument/2006/relationships/image" Target="../media/image1.emf"/></Relationships>
</file>

<file path=ppt/slideLayouts/_rels/slideLayout10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Master" Target="../slideMasters/slideMaster12.xml"/><Relationship Id="rId1" Type="http://schemas.openxmlformats.org/officeDocument/2006/relationships/tags" Target="../tags/tag74.xml"/><Relationship Id="rId4" Type="http://schemas.openxmlformats.org/officeDocument/2006/relationships/image" Target="../media/image5.emf"/></Relationships>
</file>

<file path=ppt/slideLayouts/_rels/slideLayout10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Master" Target="../slideMasters/slideMaster12.xml"/><Relationship Id="rId1" Type="http://schemas.openxmlformats.org/officeDocument/2006/relationships/tags" Target="../tags/tag75.xml"/><Relationship Id="rId4" Type="http://schemas.openxmlformats.org/officeDocument/2006/relationships/image" Target="../media/image5.emf"/></Relationships>
</file>

<file path=ppt/slideLayouts/_rels/slideLayout10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Master" Target="../slideMasters/slideMaster12.xml"/><Relationship Id="rId1" Type="http://schemas.openxmlformats.org/officeDocument/2006/relationships/tags" Target="../tags/tag76.xml"/><Relationship Id="rId4" Type="http://schemas.openxmlformats.org/officeDocument/2006/relationships/image" Target="../media/image5.emf"/></Relationships>
</file>

<file path=ppt/slideLayouts/_rels/slideLayout10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Master" Target="../slideMasters/slideMaster12.xml"/><Relationship Id="rId1" Type="http://schemas.openxmlformats.org/officeDocument/2006/relationships/tags" Target="../tags/tag77.xml"/><Relationship Id="rId4" Type="http://schemas.openxmlformats.org/officeDocument/2006/relationships/image" Target="../media/image1.emf"/></Relationships>
</file>

<file path=ppt/slideLayouts/_rels/slideLayout10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Master" Target="../slideMasters/slideMaster12.xml"/><Relationship Id="rId1" Type="http://schemas.openxmlformats.org/officeDocument/2006/relationships/tags" Target="../tags/tag78.xml"/><Relationship Id="rId4" Type="http://schemas.openxmlformats.org/officeDocument/2006/relationships/image" Target="../media/image8.emf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Master" Target="../slideMasters/slideMaster2.xml"/><Relationship Id="rId1" Type="http://schemas.openxmlformats.org/officeDocument/2006/relationships/tags" Target="../tags/tag14.xml"/><Relationship Id="rId4" Type="http://schemas.openxmlformats.org/officeDocument/2006/relationships/image" Target="../media/image1.emf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Master" Target="../slideMasters/slideMaster14.xml"/><Relationship Id="rId1" Type="http://schemas.openxmlformats.org/officeDocument/2006/relationships/tags" Target="../tags/tag80.xml"/><Relationship Id="rId6" Type="http://schemas.openxmlformats.org/officeDocument/2006/relationships/image" Target="../media/image10.png"/><Relationship Id="rId5" Type="http://schemas.openxmlformats.org/officeDocument/2006/relationships/image" Target="../media/image4.png"/><Relationship Id="rId4" Type="http://schemas.openxmlformats.org/officeDocument/2006/relationships/image" Target="../media/image9.emf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Master" Target="../slideMasters/slideMaster2.xml"/><Relationship Id="rId1" Type="http://schemas.openxmlformats.org/officeDocument/2006/relationships/tags" Target="../tags/tag15.xml"/><Relationship Id="rId4" Type="http://schemas.openxmlformats.org/officeDocument/2006/relationships/image" Target="../media/image1.emf"/></Relationships>
</file>

<file path=ppt/slideLayouts/_rels/slideLayout1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Master" Target="../slideMasters/slideMaster2.xml"/><Relationship Id="rId1" Type="http://schemas.openxmlformats.org/officeDocument/2006/relationships/tags" Target="../tags/tag16.xml"/><Relationship Id="rId4" Type="http://schemas.openxmlformats.org/officeDocument/2006/relationships/image" Target="../media/image1.emf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Master" Target="../slideMasters/slideMaster3.xml"/><Relationship Id="rId1" Type="http://schemas.openxmlformats.org/officeDocument/2006/relationships/tags" Target="../tags/tag18.xml"/><Relationship Id="rId6" Type="http://schemas.openxmlformats.org/officeDocument/2006/relationships/image" Target="../media/image3.gif"/><Relationship Id="rId5" Type="http://schemas.openxmlformats.org/officeDocument/2006/relationships/image" Target="../media/image2.gif"/><Relationship Id="rId4" Type="http://schemas.openxmlformats.org/officeDocument/2006/relationships/image" Target="../media/image1.emf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Master" Target="../slideMasters/slideMaster3.xml"/><Relationship Id="rId1" Type="http://schemas.openxmlformats.org/officeDocument/2006/relationships/tags" Target="../tags/tag19.xml"/><Relationship Id="rId4" Type="http://schemas.openxmlformats.org/officeDocument/2006/relationships/image" Target="../media/image1.emf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Master" Target="../slideMasters/slideMaster3.xml"/><Relationship Id="rId1" Type="http://schemas.openxmlformats.org/officeDocument/2006/relationships/tags" Target="../tags/tag20.xml"/><Relationship Id="rId4" Type="http://schemas.openxmlformats.org/officeDocument/2006/relationships/image" Target="../media/image1.emf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Master" Target="../slideMasters/slideMaster3.xml"/><Relationship Id="rId1" Type="http://schemas.openxmlformats.org/officeDocument/2006/relationships/tags" Target="../tags/tag21.xml"/><Relationship Id="rId4" Type="http://schemas.openxmlformats.org/officeDocument/2006/relationships/image" Target="../media/image1.emf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Master" Target="../slideMasters/slideMaster3.xml"/><Relationship Id="rId1" Type="http://schemas.openxmlformats.org/officeDocument/2006/relationships/tags" Target="../tags/tag22.xml"/><Relationship Id="rId4" Type="http://schemas.openxmlformats.org/officeDocument/2006/relationships/image" Target="../media/image1.emf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Master" Target="../slideMasters/slideMaster3.xml"/><Relationship Id="rId1" Type="http://schemas.openxmlformats.org/officeDocument/2006/relationships/tags" Target="../tags/tag23.xml"/><Relationship Id="rId4" Type="http://schemas.openxmlformats.org/officeDocument/2006/relationships/image" Target="../media/image1.emf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4.xml"/><Relationship Id="rId4" Type="http://schemas.openxmlformats.org/officeDocument/2006/relationships/image" Target="../media/image1.emf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Master" Target="../slideMasters/slideMaster3.xml"/><Relationship Id="rId1" Type="http://schemas.openxmlformats.org/officeDocument/2006/relationships/tags" Target="../tags/tag24.xml"/><Relationship Id="rId4" Type="http://schemas.openxmlformats.org/officeDocument/2006/relationships/image" Target="../media/image1.emf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Master" Target="../slideMasters/slideMaster3.xml"/><Relationship Id="rId1" Type="http://schemas.openxmlformats.org/officeDocument/2006/relationships/tags" Target="../tags/tag25.xml"/><Relationship Id="rId4" Type="http://schemas.openxmlformats.org/officeDocument/2006/relationships/image" Target="../media/image1.emf"/></Relationships>
</file>

<file path=ppt/slideLayouts/_rels/slideLayout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Master" Target="../slideMasters/slideMaster3.xml"/><Relationship Id="rId1" Type="http://schemas.openxmlformats.org/officeDocument/2006/relationships/tags" Target="../tags/tag26.xml"/><Relationship Id="rId4" Type="http://schemas.openxmlformats.org/officeDocument/2006/relationships/image" Target="../media/image1.emf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Master" Target="../slideMasters/slideMaster4.xml"/><Relationship Id="rId1" Type="http://schemas.openxmlformats.org/officeDocument/2006/relationships/tags" Target="../tags/tag28.xml"/><Relationship Id="rId6" Type="http://schemas.openxmlformats.org/officeDocument/2006/relationships/image" Target="../media/image3.gif"/><Relationship Id="rId5" Type="http://schemas.openxmlformats.org/officeDocument/2006/relationships/image" Target="../media/image2.gif"/><Relationship Id="rId4" Type="http://schemas.openxmlformats.org/officeDocument/2006/relationships/image" Target="../media/image1.emf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Master" Target="../slideMasters/slideMaster4.xml"/><Relationship Id="rId1" Type="http://schemas.openxmlformats.org/officeDocument/2006/relationships/tags" Target="../tags/tag29.xml"/><Relationship Id="rId4" Type="http://schemas.openxmlformats.org/officeDocument/2006/relationships/image" Target="../media/image1.emf"/></Relationships>
</file>

<file path=ppt/slideLayouts/_rels/slideLayout2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Master" Target="../slideMasters/slideMaster4.xml"/><Relationship Id="rId1" Type="http://schemas.openxmlformats.org/officeDocument/2006/relationships/tags" Target="../tags/tag30.xml"/><Relationship Id="rId4" Type="http://schemas.openxmlformats.org/officeDocument/2006/relationships/image" Target="../media/image1.emf"/></Relationships>
</file>

<file path=ppt/slideLayouts/_rels/slideLayout2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Master" Target="../slideMasters/slideMaster4.xml"/><Relationship Id="rId1" Type="http://schemas.openxmlformats.org/officeDocument/2006/relationships/tags" Target="../tags/tag31.xml"/><Relationship Id="rId4" Type="http://schemas.openxmlformats.org/officeDocument/2006/relationships/image" Target="../media/image1.emf"/></Relationships>
</file>

<file path=ppt/slideLayouts/_rels/slideLayout2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Master" Target="../slideMasters/slideMaster4.xml"/><Relationship Id="rId1" Type="http://schemas.openxmlformats.org/officeDocument/2006/relationships/tags" Target="../tags/tag32.xml"/><Relationship Id="rId4" Type="http://schemas.openxmlformats.org/officeDocument/2006/relationships/image" Target="../media/image1.emf"/></Relationships>
</file>

<file path=ppt/slideLayouts/_rels/slideLayout2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Master" Target="../slideMasters/slideMaster4.xml"/><Relationship Id="rId1" Type="http://schemas.openxmlformats.org/officeDocument/2006/relationships/tags" Target="../tags/tag33.xml"/><Relationship Id="rId4" Type="http://schemas.openxmlformats.org/officeDocument/2006/relationships/image" Target="../media/image1.emf"/></Relationships>
</file>

<file path=ppt/slideLayouts/_rels/slideLayout2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Master" Target="../slideMasters/slideMaster4.xml"/><Relationship Id="rId1" Type="http://schemas.openxmlformats.org/officeDocument/2006/relationships/tags" Target="../tags/tag34.xml"/><Relationship Id="rId4" Type="http://schemas.openxmlformats.org/officeDocument/2006/relationships/image" Target="../media/image1.emf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5.xml"/><Relationship Id="rId4" Type="http://schemas.openxmlformats.org/officeDocument/2006/relationships/image" Target="../media/image1.emf"/></Relationships>
</file>

<file path=ppt/slideLayouts/_rels/slideLayout3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Master" Target="../slideMasters/slideMaster4.xml"/><Relationship Id="rId1" Type="http://schemas.openxmlformats.org/officeDocument/2006/relationships/tags" Target="../tags/tag35.xml"/><Relationship Id="rId4" Type="http://schemas.openxmlformats.org/officeDocument/2006/relationships/image" Target="../media/image1.emf"/></Relationships>
</file>

<file path=ppt/slideLayouts/_rels/slideLayout3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Master" Target="../slideMasters/slideMaster4.xml"/><Relationship Id="rId1" Type="http://schemas.openxmlformats.org/officeDocument/2006/relationships/tags" Target="../tags/tag36.xml"/><Relationship Id="rId4" Type="http://schemas.openxmlformats.org/officeDocument/2006/relationships/image" Target="../media/image1.emf"/></Relationships>
</file>

<file path=ppt/slideLayouts/_rels/slideLayout3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Master" Target="../slideMasters/slideMaster5.xml"/><Relationship Id="rId1" Type="http://schemas.openxmlformats.org/officeDocument/2006/relationships/tags" Target="../tags/tag38.xml"/><Relationship Id="rId6" Type="http://schemas.openxmlformats.org/officeDocument/2006/relationships/image" Target="../media/image3.gif"/><Relationship Id="rId5" Type="http://schemas.openxmlformats.org/officeDocument/2006/relationships/image" Target="../media/image2.gif"/><Relationship Id="rId4" Type="http://schemas.openxmlformats.org/officeDocument/2006/relationships/image" Target="../media/image1.emf"/></Relationships>
</file>

<file path=ppt/slideLayouts/_rels/slideLayout3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Master" Target="../slideMasters/slideMaster5.xml"/><Relationship Id="rId1" Type="http://schemas.openxmlformats.org/officeDocument/2006/relationships/tags" Target="../tags/tag39.xml"/><Relationship Id="rId4" Type="http://schemas.openxmlformats.org/officeDocument/2006/relationships/image" Target="../media/image1.emf"/></Relationships>
</file>

<file path=ppt/slideLayouts/_rels/slideLayout3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Master" Target="../slideMasters/slideMaster5.xml"/><Relationship Id="rId1" Type="http://schemas.openxmlformats.org/officeDocument/2006/relationships/tags" Target="../tags/tag40.xml"/><Relationship Id="rId4" Type="http://schemas.openxmlformats.org/officeDocument/2006/relationships/image" Target="../media/image1.emf"/></Relationships>
</file>

<file path=ppt/slideLayouts/_rels/slideLayout3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Master" Target="../slideMasters/slideMaster5.xml"/><Relationship Id="rId1" Type="http://schemas.openxmlformats.org/officeDocument/2006/relationships/tags" Target="../tags/tag41.xml"/><Relationship Id="rId4" Type="http://schemas.openxmlformats.org/officeDocument/2006/relationships/image" Target="../media/image1.emf"/></Relationships>
</file>

<file path=ppt/slideLayouts/_rels/slideLayout3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Master" Target="../slideMasters/slideMaster5.xml"/><Relationship Id="rId1" Type="http://schemas.openxmlformats.org/officeDocument/2006/relationships/tags" Target="../tags/tag42.xml"/><Relationship Id="rId4" Type="http://schemas.openxmlformats.org/officeDocument/2006/relationships/image" Target="../media/image1.emf"/></Relationships>
</file>

<file path=ppt/slideLayouts/_rels/slideLayout3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Master" Target="../slideMasters/slideMaster5.xml"/><Relationship Id="rId1" Type="http://schemas.openxmlformats.org/officeDocument/2006/relationships/tags" Target="../tags/tag43.xml"/><Relationship Id="rId4" Type="http://schemas.openxmlformats.org/officeDocument/2006/relationships/image" Target="../media/image1.emf"/></Relationships>
</file>

<file path=ppt/slideLayouts/_rels/slideLayout3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Master" Target="../slideMasters/slideMaster5.xml"/><Relationship Id="rId1" Type="http://schemas.openxmlformats.org/officeDocument/2006/relationships/tags" Target="../tags/tag44.xml"/><Relationship Id="rId4" Type="http://schemas.openxmlformats.org/officeDocument/2006/relationships/image" Target="../media/image1.emf"/></Relationships>
</file>

<file path=ppt/slideLayouts/_rels/slideLayout3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Master" Target="../slideMasters/slideMaster5.xml"/><Relationship Id="rId1" Type="http://schemas.openxmlformats.org/officeDocument/2006/relationships/tags" Target="../tags/tag45.xml"/><Relationship Id="rId4" Type="http://schemas.openxmlformats.org/officeDocument/2006/relationships/image" Target="../media/image1.emf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6.xml"/><Relationship Id="rId4" Type="http://schemas.openxmlformats.org/officeDocument/2006/relationships/image" Target="../media/image1.emf"/></Relationships>
</file>

<file path=ppt/slideLayouts/_rels/slideLayout4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Master" Target="../slideMasters/slideMaster5.xml"/><Relationship Id="rId1" Type="http://schemas.openxmlformats.org/officeDocument/2006/relationships/tags" Target="../tags/tag46.xml"/><Relationship Id="rId4" Type="http://schemas.openxmlformats.org/officeDocument/2006/relationships/image" Target="../media/image1.emf"/></Relationships>
</file>

<file path=ppt/slideLayouts/_rels/slideLayout4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Master" Target="../slideMasters/slideMaster6.xml"/><Relationship Id="rId1" Type="http://schemas.openxmlformats.org/officeDocument/2006/relationships/tags" Target="../tags/tag48.xml"/><Relationship Id="rId6" Type="http://schemas.openxmlformats.org/officeDocument/2006/relationships/image" Target="../media/image3.gif"/><Relationship Id="rId5" Type="http://schemas.openxmlformats.org/officeDocument/2006/relationships/image" Target="../media/image2.gif"/><Relationship Id="rId4" Type="http://schemas.openxmlformats.org/officeDocument/2006/relationships/image" Target="../media/image1.emf"/></Relationships>
</file>

<file path=ppt/slideLayouts/_rels/slideLayout4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Master" Target="../slideMasters/slideMaster6.xml"/><Relationship Id="rId1" Type="http://schemas.openxmlformats.org/officeDocument/2006/relationships/tags" Target="../tags/tag49.xml"/><Relationship Id="rId4" Type="http://schemas.openxmlformats.org/officeDocument/2006/relationships/image" Target="../media/image1.emf"/></Relationships>
</file>

<file path=ppt/slideLayouts/_rels/slideLayout4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Master" Target="../slideMasters/slideMaster6.xml"/><Relationship Id="rId1" Type="http://schemas.openxmlformats.org/officeDocument/2006/relationships/tags" Target="../tags/tag50.xml"/><Relationship Id="rId4" Type="http://schemas.openxmlformats.org/officeDocument/2006/relationships/image" Target="../media/image1.emf"/></Relationships>
</file>

<file path=ppt/slideLayouts/_rels/slideLayout4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Master" Target="../slideMasters/slideMaster6.xml"/><Relationship Id="rId1" Type="http://schemas.openxmlformats.org/officeDocument/2006/relationships/tags" Target="../tags/tag51.xml"/><Relationship Id="rId4" Type="http://schemas.openxmlformats.org/officeDocument/2006/relationships/image" Target="../media/image1.emf"/></Relationships>
</file>

<file path=ppt/slideLayouts/_rels/slideLayout4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Master" Target="../slideMasters/slideMaster6.xml"/><Relationship Id="rId1" Type="http://schemas.openxmlformats.org/officeDocument/2006/relationships/tags" Target="../tags/tag52.xml"/><Relationship Id="rId4" Type="http://schemas.openxmlformats.org/officeDocument/2006/relationships/image" Target="../media/image1.emf"/></Relationships>
</file>

<file path=ppt/slideLayouts/_rels/slideLayout4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Master" Target="../slideMasters/slideMaster6.xml"/><Relationship Id="rId1" Type="http://schemas.openxmlformats.org/officeDocument/2006/relationships/tags" Target="../tags/tag53.xml"/><Relationship Id="rId4" Type="http://schemas.openxmlformats.org/officeDocument/2006/relationships/image" Target="../media/image1.emf"/></Relationships>
</file>

<file path=ppt/slideLayouts/_rels/slideLayout4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Master" Target="../slideMasters/slideMaster6.xml"/><Relationship Id="rId1" Type="http://schemas.openxmlformats.org/officeDocument/2006/relationships/tags" Target="../tags/tag54.xml"/><Relationship Id="rId4" Type="http://schemas.openxmlformats.org/officeDocument/2006/relationships/image" Target="../media/image1.emf"/></Relationships>
</file>

<file path=ppt/slideLayouts/_rels/slideLayout4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Master" Target="../slideMasters/slideMaster6.xml"/><Relationship Id="rId1" Type="http://schemas.openxmlformats.org/officeDocument/2006/relationships/tags" Target="../tags/tag55.xml"/><Relationship Id="rId4" Type="http://schemas.openxmlformats.org/officeDocument/2006/relationships/image" Target="../media/image1.emf"/></Relationships>
</file>

<file path=ppt/slideLayouts/_rels/slideLayout4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Master" Target="../slideMasters/slideMaster6.xml"/><Relationship Id="rId1" Type="http://schemas.openxmlformats.org/officeDocument/2006/relationships/tags" Target="../tags/tag56.xml"/><Relationship Id="rId4" Type="http://schemas.openxmlformats.org/officeDocument/2006/relationships/image" Target="../media/image1.emf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7.xml"/><Relationship Id="rId4" Type="http://schemas.openxmlformats.org/officeDocument/2006/relationships/image" Target="../media/image1.emf"/></Relationships>
</file>

<file path=ppt/slideLayouts/_rels/slideLayout5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Master" Target="../slideMasters/slideMaster7.xml"/><Relationship Id="rId1" Type="http://schemas.openxmlformats.org/officeDocument/2006/relationships/tags" Target="../tags/tag58.xml"/><Relationship Id="rId6" Type="http://schemas.openxmlformats.org/officeDocument/2006/relationships/image" Target="../media/image3.gif"/><Relationship Id="rId5" Type="http://schemas.openxmlformats.org/officeDocument/2006/relationships/image" Target="../media/image2.gif"/><Relationship Id="rId4" Type="http://schemas.openxmlformats.org/officeDocument/2006/relationships/image" Target="../media/image1.emf"/></Relationships>
</file>

<file path=ppt/slideLayouts/_rels/slideLayout5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Master" Target="../slideMasters/slideMaster7.xml"/><Relationship Id="rId1" Type="http://schemas.openxmlformats.org/officeDocument/2006/relationships/tags" Target="../tags/tag59.xml"/><Relationship Id="rId4" Type="http://schemas.openxmlformats.org/officeDocument/2006/relationships/image" Target="../media/image1.emf"/></Relationships>
</file>

<file path=ppt/slideLayouts/_rels/slideLayout5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Master" Target="../slideMasters/slideMaster7.xml"/><Relationship Id="rId1" Type="http://schemas.openxmlformats.org/officeDocument/2006/relationships/tags" Target="../tags/tag60.xml"/><Relationship Id="rId4" Type="http://schemas.openxmlformats.org/officeDocument/2006/relationships/image" Target="../media/image1.emf"/></Relationships>
</file>

<file path=ppt/slideLayouts/_rels/slideLayout5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Master" Target="../slideMasters/slideMaster7.xml"/><Relationship Id="rId1" Type="http://schemas.openxmlformats.org/officeDocument/2006/relationships/tags" Target="../tags/tag61.xml"/><Relationship Id="rId4" Type="http://schemas.openxmlformats.org/officeDocument/2006/relationships/image" Target="../media/image1.emf"/></Relationships>
</file>

<file path=ppt/slideLayouts/_rels/slideLayout5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Master" Target="../slideMasters/slideMaster7.xml"/><Relationship Id="rId1" Type="http://schemas.openxmlformats.org/officeDocument/2006/relationships/tags" Target="../tags/tag62.xml"/><Relationship Id="rId4" Type="http://schemas.openxmlformats.org/officeDocument/2006/relationships/image" Target="../media/image1.emf"/></Relationships>
</file>

<file path=ppt/slideLayouts/_rels/slideLayout5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Master" Target="../slideMasters/slideMaster7.xml"/><Relationship Id="rId1" Type="http://schemas.openxmlformats.org/officeDocument/2006/relationships/tags" Target="../tags/tag63.xml"/><Relationship Id="rId4" Type="http://schemas.openxmlformats.org/officeDocument/2006/relationships/image" Target="../media/image1.emf"/></Relationships>
</file>

<file path=ppt/slideLayouts/_rels/slideLayout5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Master" Target="../slideMasters/slideMaster7.xml"/><Relationship Id="rId1" Type="http://schemas.openxmlformats.org/officeDocument/2006/relationships/tags" Target="../tags/tag64.xml"/><Relationship Id="rId4" Type="http://schemas.openxmlformats.org/officeDocument/2006/relationships/image" Target="../media/image1.emf"/></Relationships>
</file>

<file path=ppt/slideLayouts/_rels/slideLayout5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Master" Target="../slideMasters/slideMaster7.xml"/><Relationship Id="rId1" Type="http://schemas.openxmlformats.org/officeDocument/2006/relationships/tags" Target="../tags/tag65.xml"/><Relationship Id="rId4" Type="http://schemas.openxmlformats.org/officeDocument/2006/relationships/image" Target="../media/image1.emf"/></Relationships>
</file>

<file path=ppt/slideLayouts/_rels/slideLayout5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Master" Target="../slideMasters/slideMaster7.xml"/><Relationship Id="rId1" Type="http://schemas.openxmlformats.org/officeDocument/2006/relationships/tags" Target="../tags/tag66.xml"/><Relationship Id="rId4" Type="http://schemas.openxmlformats.org/officeDocument/2006/relationships/image" Target="../media/image1.emf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8.xml"/><Relationship Id="rId4" Type="http://schemas.openxmlformats.org/officeDocument/2006/relationships/image" Target="../media/image1.emf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9.xml"/><Relationship Id="rId4" Type="http://schemas.openxmlformats.org/officeDocument/2006/relationships/image" Target="../media/image1.emf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7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0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10.xml"/><Relationship Id="rId4" Type="http://schemas.openxmlformats.org/officeDocument/2006/relationships/image" Target="../media/image1.emf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11.xml"/><Relationship Id="rId4" Type="http://schemas.openxmlformats.org/officeDocument/2006/relationships/image" Target="../media/image1.emf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9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7" Type="http://schemas.openxmlformats.org/officeDocument/2006/relationships/image" Target="../media/image7.png"/><Relationship Id="rId2" Type="http://schemas.openxmlformats.org/officeDocument/2006/relationships/slideMaster" Target="../slideMasters/slideMaster12.xml"/><Relationship Id="rId1" Type="http://schemas.openxmlformats.org/officeDocument/2006/relationships/tags" Target="../tags/tag68.xml"/><Relationship Id="rId6" Type="http://schemas.openxmlformats.org/officeDocument/2006/relationships/image" Target="../media/image6.png"/><Relationship Id="rId5" Type="http://schemas.openxmlformats.org/officeDocument/2006/relationships/image" Target="../media/image4.png"/><Relationship Id="rId4" Type="http://schemas.openxmlformats.org/officeDocument/2006/relationships/image" Target="../media/image5.emf"/></Relationships>
</file>

<file path=ppt/slideLayouts/_rels/slideLayout9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Master" Target="../slideMasters/slideMaster12.xml"/><Relationship Id="rId1" Type="http://schemas.openxmlformats.org/officeDocument/2006/relationships/tags" Target="../tags/tag69.xml"/><Relationship Id="rId4" Type="http://schemas.openxmlformats.org/officeDocument/2006/relationships/image" Target="../media/image5.emf"/></Relationships>
</file>

<file path=ppt/slideLayouts/_rels/slideLayout9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Master" Target="../slideMasters/slideMaster12.xml"/><Relationship Id="rId1" Type="http://schemas.openxmlformats.org/officeDocument/2006/relationships/tags" Target="../tags/tag70.xml"/><Relationship Id="rId4" Type="http://schemas.openxmlformats.org/officeDocument/2006/relationships/image" Target="../media/image5.emf"/></Relationships>
</file>

<file path=ppt/slideLayouts/_rels/slideLayout9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Master" Target="../slideMasters/slideMaster12.xml"/><Relationship Id="rId1" Type="http://schemas.openxmlformats.org/officeDocument/2006/relationships/tags" Target="../tags/tag71.xml"/><Relationship Id="rId4" Type="http://schemas.openxmlformats.org/officeDocument/2006/relationships/image" Target="../media/image5.emf"/></Relationships>
</file>

<file path=ppt/slideLayouts/_rels/slideLayout9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Master" Target="../slideMasters/slideMaster12.xml"/><Relationship Id="rId1" Type="http://schemas.openxmlformats.org/officeDocument/2006/relationships/tags" Target="../tags/tag72.xml"/><Relationship Id="rId4" Type="http://schemas.openxmlformats.org/officeDocument/2006/relationships/image" Target="../media/image5.emf"/></Relationships>
</file>

<file path=ppt/slideLayouts/_rels/slideLayout9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Master" Target="../slideMasters/slideMaster12.xml"/><Relationship Id="rId1" Type="http://schemas.openxmlformats.org/officeDocument/2006/relationships/tags" Target="../tags/tag73.xml"/><Relationship Id="rId4" Type="http://schemas.openxmlformats.org/officeDocument/2006/relationships/image" Target="../media/image5.emf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（基本版） タイトル_ ロゴ入り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オブジェクト 10" hidden="1"/>
          <p:cNvGraphicFramePr>
            <a:graphicFrameLocks noChangeAspect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027360434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270" imgH="270" progId="TCLayout.ActiveDocument.1">
                  <p:embed/>
                </p:oleObj>
              </mc:Choice>
              <mc:Fallback>
                <p:oleObj name="think-cell Slide" r:id="rId3" imgW="270" imgH="27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Text Box 9"/>
          <p:cNvSpPr txBox="1">
            <a:spLocks noChangeArrowheads="1"/>
          </p:cNvSpPr>
          <p:nvPr userDrawn="1"/>
        </p:nvSpPr>
        <p:spPr bwMode="gray">
          <a:xfrm>
            <a:off x="966523" y="4756197"/>
            <a:ext cx="2093522" cy="236988"/>
          </a:xfrm>
          <a:prstGeom prst="rect">
            <a:avLst/>
          </a:prstGeom>
          <a:noFill/>
          <a:ln w="12700" cap="rnd" algn="ctr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algn="l">
              <a:lnSpc>
                <a:spcPct val="110000"/>
              </a:lnSpc>
            </a:pPr>
            <a:r>
              <a:rPr lang="ja-JP" altLang="en-US" sz="1400" kern="1200" dirty="0">
                <a:solidFill>
                  <a:srgbClr val="000000"/>
                </a:solidFill>
                <a:latin typeface="Arial" charset="0"/>
                <a:ea typeface="+mn-ea"/>
                <a:cs typeface="Arial" charset="0"/>
              </a:rPr>
              <a:t>有限責任監査法人 トーマツ</a:t>
            </a:r>
            <a:endParaRPr lang="en-US" altLang="ja-JP" sz="1400" kern="1200" dirty="0">
              <a:solidFill>
                <a:srgbClr val="000000"/>
              </a:solidFill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3700739" name="Rectangle 3"/>
          <p:cNvSpPr>
            <a:spLocks noGrp="1" noChangeArrowheads="1"/>
          </p:cNvSpPr>
          <p:nvPr>
            <p:ph type="ctrTitle" sz="quarter" hasCustomPrompt="1"/>
          </p:nvPr>
        </p:nvSpPr>
        <p:spPr bwMode="gray">
          <a:xfrm>
            <a:off x="966530" y="2581321"/>
            <a:ext cx="4680000" cy="564257"/>
          </a:xfrm>
          <a:prstGeom prst="rect">
            <a:avLst/>
          </a:prstGeom>
        </p:spPr>
        <p:txBody>
          <a:bodyPr wrap="none" anchor="b" anchorCtr="0"/>
          <a:lstStyle>
            <a:lvl1pPr>
              <a:lnSpc>
                <a:spcPct val="100000"/>
              </a:lnSpc>
              <a:spcBef>
                <a:spcPts val="0"/>
              </a:spcBef>
              <a:buClr>
                <a:schemeClr val="tx2"/>
              </a:buClr>
              <a:buSzPct val="85000"/>
              <a:buFont typeface="Wingdings" pitchFamily="2" charset="2"/>
              <a:buNone/>
              <a:defRPr sz="2400" baseline="0">
                <a:solidFill>
                  <a:schemeClr val="accent1"/>
                </a:solidFill>
                <a:latin typeface="+mn-lt"/>
                <a:ea typeface="+mn-ea"/>
                <a:cs typeface="Arial" pitchFamily="34" charset="0"/>
              </a:defRPr>
            </a:lvl1pPr>
          </a:lstStyle>
          <a:p>
            <a:r>
              <a:rPr kumimoji="1" lang="ja-JP" altLang="en-US" dirty="0"/>
              <a:t>表紙タイトル</a:t>
            </a:r>
            <a:endParaRPr lang="en-US" altLang="ja-JP" dirty="0"/>
          </a:p>
        </p:txBody>
      </p:sp>
      <p:sp>
        <p:nvSpPr>
          <p:cNvPr id="14" name="テキスト プレースホルダ 13"/>
          <p:cNvSpPr>
            <a:spLocks noGrp="1"/>
          </p:cNvSpPr>
          <p:nvPr>
            <p:ph type="body" sz="quarter" idx="10" hasCustomPrompt="1"/>
          </p:nvPr>
        </p:nvSpPr>
        <p:spPr bwMode="gray">
          <a:xfrm>
            <a:off x="966788" y="3402000"/>
            <a:ext cx="4680000" cy="439200"/>
          </a:xfrm>
        </p:spPr>
        <p:txBody>
          <a:bodyPr wrap="none"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defRPr sz="1800" b="1">
                <a:solidFill>
                  <a:schemeClr val="accent2"/>
                </a:solidFill>
              </a:defRPr>
            </a:lvl1pPr>
          </a:lstStyle>
          <a:p>
            <a:pPr lvl="0"/>
            <a:r>
              <a:rPr kumimoji="1" lang="ja-JP" altLang="en-US" dirty="0"/>
              <a:t>表紙サブタイトル</a:t>
            </a:r>
          </a:p>
        </p:txBody>
      </p:sp>
      <p:pic>
        <p:nvPicPr>
          <p:cNvPr id="2" name="図 1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9600" y="352800"/>
            <a:ext cx="2091417" cy="662400"/>
          </a:xfrm>
          <a:prstGeom prst="rect">
            <a:avLst/>
          </a:prstGeom>
        </p:spPr>
      </p:pic>
      <p:pic>
        <p:nvPicPr>
          <p:cNvPr id="3" name="図 2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000" y="5950800"/>
            <a:ext cx="1556411" cy="388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9414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（補足版） タイトルのみ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オブジェクト 5" hidden="1"/>
          <p:cNvGraphicFramePr>
            <a:graphicFrameLocks noChangeAspect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4112904253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270" imgH="270" progId="TCLayout.ActiveDocument.1">
                  <p:embed/>
                </p:oleObj>
              </mc:Choice>
              <mc:Fallback>
                <p:oleObj name="think-cell Slide" r:id="rId3" imgW="270" imgH="27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フッター プレースホルダ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 altLang="en-GB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6E56C22-CD92-4A50-AAD1-E2171E0619BD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5" name="テキスト プレースホルダ 5"/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417000" y="1009580"/>
            <a:ext cx="9072000" cy="439200"/>
          </a:xfrm>
        </p:spPr>
        <p:txBody>
          <a:bodyPr lIns="72000" tIns="0" rIns="72000" bIns="0">
            <a:noAutofit/>
          </a:bodyPr>
          <a:lstStyle>
            <a:lvl1pPr marL="0" indent="0">
              <a:spcBef>
                <a:spcPts val="0"/>
              </a:spcBef>
              <a:defRPr sz="1400" baseline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</a:lstStyle>
          <a:p>
            <a:pPr lvl="0"/>
            <a:r>
              <a:rPr kumimoji="1" lang="ja-JP" altLang="en-US" dirty="0"/>
              <a:t>本文を入力（キーメッセージを補足する内容＜</a:t>
            </a:r>
            <a:r>
              <a:rPr kumimoji="1" lang="en-US" altLang="ja-JP" dirty="0"/>
              <a:t>2</a:t>
            </a:r>
            <a:r>
              <a:rPr kumimoji="1" lang="ja-JP" altLang="en-US" dirty="0"/>
              <a:t>行以内＞）</a:t>
            </a:r>
            <a:endParaRPr kumimoji="1" lang="en-US" altLang="ja-JP" dirty="0"/>
          </a:p>
          <a:p>
            <a:pPr lvl="0"/>
            <a:endParaRPr kumimoji="1" lang="ja-JP" altLang="en-US" dirty="0"/>
          </a:p>
        </p:txBody>
      </p:sp>
      <p:sp>
        <p:nvSpPr>
          <p:cNvPr id="7" name="タイトル プレースホルダ 6"/>
          <p:cNvSpPr>
            <a:spLocks noGrp="1"/>
          </p:cNvSpPr>
          <p:nvPr>
            <p:ph type="title" hasCustomPrompt="1"/>
          </p:nvPr>
        </p:nvSpPr>
        <p:spPr>
          <a:xfrm>
            <a:off x="417000" y="136800"/>
            <a:ext cx="9072000" cy="651600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/>
          <a:p>
            <a:r>
              <a:rPr kumimoji="1" lang="ja-JP" altLang="en-US" dirty="0"/>
              <a:t>キーメッセージを入力（本スライドで一番伝えたいこと＜名詞止め・体言止め不可＞）</a:t>
            </a:r>
          </a:p>
        </p:txBody>
      </p:sp>
      <p:sp>
        <p:nvSpPr>
          <p:cNvPr id="8" name="テキスト プレースホルダー 7"/>
          <p:cNvSpPr>
            <a:spLocks noGrp="1"/>
          </p:cNvSpPr>
          <p:nvPr>
            <p:ph type="body" sz="quarter" idx="15" hasCustomPrompt="1"/>
          </p:nvPr>
        </p:nvSpPr>
        <p:spPr>
          <a:xfrm>
            <a:off x="417000" y="1484313"/>
            <a:ext cx="4320000" cy="432000"/>
          </a:xfrm>
        </p:spPr>
        <p:txBody>
          <a:bodyPr wrap="none" anchor="ctr">
            <a:noAutofit/>
          </a:bodyPr>
          <a:lstStyle>
            <a:lvl1pPr>
              <a:defRPr sz="1400" b="1">
                <a:solidFill>
                  <a:schemeClr val="accent2"/>
                </a:solidFill>
              </a:defRPr>
            </a:lvl1pPr>
          </a:lstStyle>
          <a:p>
            <a:pPr lvl="0"/>
            <a:r>
              <a:rPr kumimoji="1" lang="en-US" altLang="ja-JP" dirty="0"/>
              <a:t>Header</a:t>
            </a:r>
            <a:r>
              <a:rPr kumimoji="1" lang="ja-JP" altLang="en-US" dirty="0"/>
              <a:t>を入力（スライドタイトル）</a:t>
            </a:r>
          </a:p>
        </p:txBody>
      </p:sp>
    </p:spTree>
    <p:extLst>
      <p:ext uri="{BB962C8B-B14F-4D97-AF65-F5344CB8AC3E}">
        <p14:creationId xmlns:p14="http://schemas.microsoft.com/office/powerpoint/2010/main" val="1515129146"/>
      </p:ext>
    </p:extLst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（基本版） コンテンツ左サイド_レベル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オブジェクト 3" hidden="1"/>
          <p:cNvGraphicFramePr>
            <a:graphicFrameLocks noChangeAspect="1"/>
          </p:cNvGraphicFramePr>
          <p:nvPr userDrawn="1">
            <p:custDataLst>
              <p:tags r:id="rId1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スライド" r:id="rId3" imgW="444" imgH="443" progId="TCLayout.ActiveDocument.1">
                  <p:embed/>
                </p:oleObj>
              </mc:Choice>
              <mc:Fallback>
                <p:oleObj name="think-cell スライド" r:id="rId3" imgW="444" imgH="443" progId="TCLayout.ActiveDocument.1">
                  <p:embed/>
                  <p:pic>
                    <p:nvPicPr>
                      <p:cNvPr id="4" name="オブジェクト 3" hidden="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コンテンツ プレースホルダ 2"/>
          <p:cNvSpPr>
            <a:spLocks noGrp="1"/>
          </p:cNvSpPr>
          <p:nvPr>
            <p:ph idx="1"/>
          </p:nvPr>
        </p:nvSpPr>
        <p:spPr bwMode="gray">
          <a:xfrm>
            <a:off x="417000" y="1476000"/>
            <a:ext cx="4356000" cy="4824000"/>
          </a:xfrm>
          <a:prstGeom prst="rect">
            <a:avLst/>
          </a:prstGeom>
        </p:spPr>
        <p:txBody>
          <a:bodyPr/>
          <a:lstStyle>
            <a:lvl1pPr>
              <a:buNone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1pPr>
            <a:lvl2pPr marL="172800" indent="-172800">
              <a:lnSpc>
                <a:spcPct val="106000"/>
              </a:lnSpc>
              <a:spcBef>
                <a:spcPts val="1056"/>
              </a:spcBef>
              <a:buFont typeface="Wingdings" pitchFamily="2" charset="2"/>
              <a:buChar char="n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2pPr>
            <a:lvl3pPr marL="345600" indent="-172800">
              <a:lnSpc>
                <a:spcPct val="106000"/>
              </a:lnSpc>
              <a:spcBef>
                <a:spcPts val="480"/>
              </a:spcBef>
              <a:buFont typeface="Wingdings" pitchFamily="2" charset="2"/>
              <a:buChar char="Ø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3pPr>
            <a:lvl4pPr marL="518400" marR="0" indent="-172800" algn="l" defTabSz="989013" rtl="0" eaLnBrk="1" fontAlgn="auto" latinLnBrk="0" hangingPunct="1">
              <a:lnSpc>
                <a:spcPct val="106000"/>
              </a:lnSpc>
              <a:spcBef>
                <a:spcPts val="24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4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0"/>
          </p:nvPr>
        </p:nvSpPr>
        <p:spPr bwMode="gray"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0822A2BF-4EE5-45F6-88E1-9AA10A8C672A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 bwMode="gray"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GB" altLang="en-GB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sz="quarter" idx="12" hasCustomPrompt="1"/>
          </p:nvPr>
        </p:nvSpPr>
        <p:spPr bwMode="gray">
          <a:xfrm>
            <a:off x="417000" y="1016000"/>
            <a:ext cx="4356000" cy="432000"/>
          </a:xfrm>
          <a:prstGeom prst="rect">
            <a:avLst/>
          </a:prstGeom>
        </p:spPr>
        <p:txBody>
          <a:bodyPr wrap="none" anchor="ctr">
            <a:noAutofit/>
          </a:bodyPr>
          <a:lstStyle>
            <a:lvl1pPr>
              <a:lnSpc>
                <a:spcPct val="100000"/>
              </a:lnSpc>
              <a:spcBef>
                <a:spcPts val="0"/>
              </a:spcBef>
              <a:defRPr sz="1400" b="1">
                <a:solidFill>
                  <a:schemeClr val="accent1"/>
                </a:solidFill>
              </a:defRPr>
            </a:lvl1pPr>
          </a:lstStyle>
          <a:p>
            <a:pPr lvl="0"/>
            <a:r>
              <a:rPr kumimoji="1" lang="en-US" altLang="ja-JP" dirty="0"/>
              <a:t>Header</a:t>
            </a:r>
            <a:r>
              <a:rPr kumimoji="1" lang="ja-JP" altLang="en-US" dirty="0"/>
              <a:t>を入力（スライドタイトル）</a:t>
            </a:r>
          </a:p>
        </p:txBody>
      </p:sp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 bwMode="gray">
          <a:xfrm>
            <a:off x="417000" y="136800"/>
            <a:ext cx="9072000" cy="6516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dirty="0"/>
              <a:t>キーメッセージを入力（本スライドで一番伝えたいこと＜名詞止め・体言止め不可＞）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508045527"/>
      </p:ext>
    </p:extLst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（基本版） コンテンツ両サイド_レベル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オブジェクト 3" hidden="1"/>
          <p:cNvGraphicFramePr>
            <a:graphicFrameLocks noChangeAspect="1"/>
          </p:cNvGraphicFramePr>
          <p:nvPr userDrawn="1">
            <p:custDataLst>
              <p:tags r:id="rId1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スライド" r:id="rId3" imgW="444" imgH="443" progId="TCLayout.ActiveDocument.1">
                  <p:embed/>
                </p:oleObj>
              </mc:Choice>
              <mc:Fallback>
                <p:oleObj name="think-cell スライド" r:id="rId3" imgW="444" imgH="443" progId="TCLayout.ActiveDocument.1">
                  <p:embed/>
                  <p:pic>
                    <p:nvPicPr>
                      <p:cNvPr id="4" name="オブジェクト 3" hidden="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コンテンツ プレースホルダ 2"/>
          <p:cNvSpPr>
            <a:spLocks noGrp="1"/>
          </p:cNvSpPr>
          <p:nvPr>
            <p:ph idx="1"/>
          </p:nvPr>
        </p:nvSpPr>
        <p:spPr bwMode="gray">
          <a:xfrm>
            <a:off x="417000" y="1476000"/>
            <a:ext cx="4356000" cy="4824000"/>
          </a:xfrm>
          <a:prstGeom prst="rect">
            <a:avLst/>
          </a:prstGeom>
        </p:spPr>
        <p:txBody>
          <a:bodyPr/>
          <a:lstStyle>
            <a:lvl1pPr>
              <a:buNone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1pPr>
            <a:lvl2pPr marL="172800" indent="-172800">
              <a:lnSpc>
                <a:spcPct val="106000"/>
              </a:lnSpc>
              <a:spcBef>
                <a:spcPts val="1056"/>
              </a:spcBef>
              <a:buFont typeface="Wingdings" pitchFamily="2" charset="2"/>
              <a:buChar char="n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2pPr>
            <a:lvl3pPr marL="345600" indent="-172800">
              <a:lnSpc>
                <a:spcPct val="106000"/>
              </a:lnSpc>
              <a:spcBef>
                <a:spcPts val="480"/>
              </a:spcBef>
              <a:buFont typeface="Wingdings" pitchFamily="2" charset="2"/>
              <a:buChar char="Ø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3pPr>
            <a:lvl4pPr marL="518400" marR="0" indent="-172800" algn="l" defTabSz="989013" rtl="0" eaLnBrk="1" fontAlgn="auto" latinLnBrk="0" hangingPunct="1">
              <a:lnSpc>
                <a:spcPct val="106000"/>
              </a:lnSpc>
              <a:spcBef>
                <a:spcPts val="24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4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</p:txBody>
      </p:sp>
      <p:sp>
        <p:nvSpPr>
          <p:cNvPr id="9" name="コンテンツ プレースホルダ 2"/>
          <p:cNvSpPr>
            <a:spLocks noGrp="1"/>
          </p:cNvSpPr>
          <p:nvPr>
            <p:ph idx="12"/>
          </p:nvPr>
        </p:nvSpPr>
        <p:spPr bwMode="gray">
          <a:xfrm>
            <a:off x="5132388" y="1476000"/>
            <a:ext cx="4356000" cy="4824000"/>
          </a:xfrm>
          <a:prstGeom prst="rect">
            <a:avLst/>
          </a:prstGeom>
        </p:spPr>
        <p:txBody>
          <a:bodyPr/>
          <a:lstStyle>
            <a:lvl1pPr>
              <a:buNone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1pPr>
            <a:lvl2pPr marL="172800" indent="-172800">
              <a:lnSpc>
                <a:spcPct val="106000"/>
              </a:lnSpc>
              <a:spcBef>
                <a:spcPts val="1056"/>
              </a:spcBef>
              <a:buFont typeface="Wingdings" pitchFamily="2" charset="2"/>
              <a:buChar char="n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2pPr>
            <a:lvl3pPr marL="345600" indent="-172800">
              <a:lnSpc>
                <a:spcPct val="106000"/>
              </a:lnSpc>
              <a:spcBef>
                <a:spcPts val="480"/>
              </a:spcBef>
              <a:buFont typeface="Wingdings" pitchFamily="2" charset="2"/>
              <a:buChar char="Ø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3pPr>
            <a:lvl4pPr marL="518400" indent="-172800">
              <a:lnSpc>
                <a:spcPct val="106000"/>
              </a:lnSpc>
              <a:spcBef>
                <a:spcPts val="240"/>
              </a:spcBef>
              <a:buFont typeface="Arial" pitchFamily="34" charset="0"/>
              <a:buChar char="•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4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</p:txBody>
      </p:sp>
      <p:sp>
        <p:nvSpPr>
          <p:cNvPr id="10" name="スライド番号プレースホルダ 9"/>
          <p:cNvSpPr>
            <a:spLocks noGrp="1"/>
          </p:cNvSpPr>
          <p:nvPr>
            <p:ph type="sldNum" sz="quarter" idx="13"/>
          </p:nvPr>
        </p:nvSpPr>
        <p:spPr bwMode="gray"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A3EB1B23-9AF8-425B-BAD7-B9FA00F18833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11" name="フッター プレースホルダ 10"/>
          <p:cNvSpPr>
            <a:spLocks noGrp="1"/>
          </p:cNvSpPr>
          <p:nvPr>
            <p:ph type="ftr" sz="quarter" idx="14"/>
          </p:nvPr>
        </p:nvSpPr>
        <p:spPr bwMode="gray"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GB" altLang="en-GB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sz="quarter" idx="15" hasCustomPrompt="1"/>
          </p:nvPr>
        </p:nvSpPr>
        <p:spPr bwMode="gray">
          <a:xfrm>
            <a:off x="417000" y="1016000"/>
            <a:ext cx="4356000" cy="432000"/>
          </a:xfrm>
          <a:prstGeom prst="rect">
            <a:avLst/>
          </a:prstGeom>
        </p:spPr>
        <p:txBody>
          <a:bodyPr wrap="none" anchor="ctr">
            <a:noAutofit/>
          </a:bodyPr>
          <a:lstStyle>
            <a:lvl1pPr>
              <a:lnSpc>
                <a:spcPct val="100000"/>
              </a:lnSpc>
              <a:spcBef>
                <a:spcPts val="0"/>
              </a:spcBef>
              <a:defRPr sz="1400" b="1">
                <a:solidFill>
                  <a:schemeClr val="accent1"/>
                </a:solidFill>
              </a:defRPr>
            </a:lvl1pPr>
          </a:lstStyle>
          <a:p>
            <a:pPr lvl="0"/>
            <a:r>
              <a:rPr kumimoji="1" lang="en-US" altLang="ja-JP" dirty="0"/>
              <a:t>Header</a:t>
            </a:r>
            <a:r>
              <a:rPr kumimoji="1" lang="ja-JP" altLang="en-US" dirty="0"/>
              <a:t>を入力（スライドタイトル）</a:t>
            </a:r>
          </a:p>
        </p:txBody>
      </p:sp>
      <p:sp>
        <p:nvSpPr>
          <p:cNvPr id="13" name="テキスト プレースホルダー 2"/>
          <p:cNvSpPr>
            <a:spLocks noGrp="1"/>
          </p:cNvSpPr>
          <p:nvPr>
            <p:ph type="body" sz="quarter" idx="16" hasCustomPrompt="1"/>
          </p:nvPr>
        </p:nvSpPr>
        <p:spPr bwMode="gray">
          <a:xfrm>
            <a:off x="5132388" y="1016000"/>
            <a:ext cx="4356000" cy="432000"/>
          </a:xfrm>
          <a:prstGeom prst="rect">
            <a:avLst/>
          </a:prstGeom>
        </p:spPr>
        <p:txBody>
          <a:bodyPr wrap="none" anchor="ctr">
            <a:noAutofit/>
          </a:bodyPr>
          <a:lstStyle>
            <a:lvl1pPr>
              <a:lnSpc>
                <a:spcPct val="100000"/>
              </a:lnSpc>
              <a:spcBef>
                <a:spcPts val="0"/>
              </a:spcBef>
              <a:defRPr sz="1400" b="1">
                <a:solidFill>
                  <a:schemeClr val="accent1"/>
                </a:solidFill>
              </a:defRPr>
            </a:lvl1pPr>
          </a:lstStyle>
          <a:p>
            <a:pPr lvl="0"/>
            <a:r>
              <a:rPr kumimoji="1" lang="en-US" altLang="ja-JP" dirty="0"/>
              <a:t>Header</a:t>
            </a:r>
            <a:r>
              <a:rPr kumimoji="1" lang="ja-JP" altLang="en-US" dirty="0"/>
              <a:t>を入力（スライドタイトル）</a:t>
            </a:r>
          </a:p>
        </p:txBody>
      </p:sp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 bwMode="gray">
          <a:xfrm>
            <a:off x="417000" y="136800"/>
            <a:ext cx="9072000" cy="6516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dirty="0"/>
              <a:t>キーメッセージを入力（本スライドで一番伝えたいこと＜名詞止め・体言止め不可＞）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694744671"/>
      </p:ext>
    </p:extLst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（基本版） コンテンツ全面_レベル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オブジェクト 1" hidden="1"/>
          <p:cNvGraphicFramePr>
            <a:graphicFrameLocks noChangeAspect="1"/>
          </p:cNvGraphicFramePr>
          <p:nvPr userDrawn="1">
            <p:custDataLst>
              <p:tags r:id="rId1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スライド" r:id="rId3" imgW="444" imgH="443" progId="TCLayout.ActiveDocument.1">
                  <p:embed/>
                </p:oleObj>
              </mc:Choice>
              <mc:Fallback>
                <p:oleObj name="think-cell スライド" r:id="rId3" imgW="444" imgH="443" progId="TCLayout.ActiveDocument.1">
                  <p:embed/>
                  <p:pic>
                    <p:nvPicPr>
                      <p:cNvPr id="2" name="オブジェクト 1" hidden="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コンテンツ プレースホルダ 2"/>
          <p:cNvSpPr>
            <a:spLocks noGrp="1"/>
          </p:cNvSpPr>
          <p:nvPr>
            <p:ph idx="1"/>
          </p:nvPr>
        </p:nvSpPr>
        <p:spPr bwMode="gray">
          <a:xfrm>
            <a:off x="417000" y="1476000"/>
            <a:ext cx="9072000" cy="4824000"/>
          </a:xfrm>
          <a:prstGeom prst="rect">
            <a:avLst/>
          </a:prstGeom>
        </p:spPr>
        <p:txBody>
          <a:bodyPr/>
          <a:lstStyle>
            <a:lvl1pPr>
              <a:buFont typeface="Arial" pitchFamily="34" charset="0"/>
              <a:buNone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1pPr>
            <a:lvl2pPr marL="172800" indent="-172800">
              <a:lnSpc>
                <a:spcPct val="106000"/>
              </a:lnSpc>
              <a:spcBef>
                <a:spcPts val="1056"/>
              </a:spcBef>
              <a:buFont typeface="Wingdings" pitchFamily="2" charset="2"/>
              <a:buChar char="n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2pPr>
            <a:lvl3pPr marL="345600" indent="-172800">
              <a:lnSpc>
                <a:spcPct val="106000"/>
              </a:lnSpc>
              <a:spcBef>
                <a:spcPts val="480"/>
              </a:spcBef>
              <a:buFont typeface="Wingdings" pitchFamily="2" charset="2"/>
              <a:buChar char="Ø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3pPr>
            <a:lvl4pPr marL="518400" indent="-172800">
              <a:lnSpc>
                <a:spcPct val="106000"/>
              </a:lnSpc>
              <a:spcBef>
                <a:spcPts val="240"/>
              </a:spcBef>
              <a:buFont typeface="Arial" pitchFamily="34" charset="0"/>
              <a:buChar char="•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4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0"/>
          </p:nvPr>
        </p:nvSpPr>
        <p:spPr bwMode="gray"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543A0986-838B-4D2A-A95C-8CB1738263FE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10" name="フッター プレースホルダ 9"/>
          <p:cNvSpPr>
            <a:spLocks noGrp="1"/>
          </p:cNvSpPr>
          <p:nvPr>
            <p:ph type="ftr" sz="quarter" idx="11"/>
          </p:nvPr>
        </p:nvSpPr>
        <p:spPr bwMode="gray"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GB" altLang="en-GB" dirty="0"/>
          </a:p>
        </p:txBody>
      </p:sp>
      <p:sp>
        <p:nvSpPr>
          <p:cNvPr id="8" name="テキスト プレースホルダー 2"/>
          <p:cNvSpPr>
            <a:spLocks noGrp="1"/>
          </p:cNvSpPr>
          <p:nvPr>
            <p:ph type="body" sz="quarter" idx="15" hasCustomPrompt="1"/>
          </p:nvPr>
        </p:nvSpPr>
        <p:spPr bwMode="gray">
          <a:xfrm>
            <a:off x="417000" y="1016000"/>
            <a:ext cx="4356000" cy="432000"/>
          </a:xfrm>
          <a:prstGeom prst="rect">
            <a:avLst/>
          </a:prstGeom>
        </p:spPr>
        <p:txBody>
          <a:bodyPr wrap="none" anchor="ctr">
            <a:noAutofit/>
          </a:bodyPr>
          <a:lstStyle>
            <a:lvl1pPr>
              <a:lnSpc>
                <a:spcPct val="100000"/>
              </a:lnSpc>
              <a:spcBef>
                <a:spcPts val="0"/>
              </a:spcBef>
              <a:defRPr sz="1400" b="1">
                <a:solidFill>
                  <a:schemeClr val="accent1"/>
                </a:solidFill>
              </a:defRPr>
            </a:lvl1pPr>
          </a:lstStyle>
          <a:p>
            <a:pPr lvl="0"/>
            <a:r>
              <a:rPr kumimoji="1" lang="en-US" altLang="ja-JP" dirty="0"/>
              <a:t>Header</a:t>
            </a:r>
            <a:r>
              <a:rPr kumimoji="1" lang="ja-JP" altLang="en-US" dirty="0"/>
              <a:t>を入力（スライドタイトル）</a:t>
            </a:r>
          </a:p>
        </p:txBody>
      </p:sp>
      <p:sp>
        <p:nvSpPr>
          <p:cNvPr id="3" name="タイトル 2"/>
          <p:cNvSpPr>
            <a:spLocks noGrp="1"/>
          </p:cNvSpPr>
          <p:nvPr>
            <p:ph type="title" hasCustomPrompt="1"/>
          </p:nvPr>
        </p:nvSpPr>
        <p:spPr bwMode="gray">
          <a:xfrm>
            <a:off x="417000" y="136800"/>
            <a:ext cx="9072000" cy="6516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dirty="0"/>
              <a:t>キーメッセージを入力（本スライドで一番伝えたいこと＜名詞止め・体言止め不可＞）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187178294"/>
      </p:ext>
    </p:extLst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（基本版） タイトルのみ_Seminar（S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オブジェクト 4" hidden="1"/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88" y="1590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スライド" r:id="rId3" imgW="270" imgH="270" progId="TCLayout.ActiveDocument.1">
                  <p:embed/>
                </p:oleObj>
              </mc:Choice>
              <mc:Fallback>
                <p:oleObj name="think-cell スライド" r:id="rId3" imgW="270" imgH="270" progId="TCLayout.ActiveDocument.1">
                  <p:embed/>
                  <p:pic>
                    <p:nvPicPr>
                      <p:cNvPr id="5" name="オブジェクト 4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90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417000" y="136802"/>
            <a:ext cx="9072000" cy="651600"/>
          </a:xfrm>
        </p:spPr>
        <p:txBody>
          <a:bodyPr/>
          <a:lstStyle>
            <a:lvl1pPr>
              <a:defRPr sz="2000">
                <a:latin typeface="+mn-lt"/>
              </a:defRPr>
            </a:lvl1pPr>
          </a:lstStyle>
          <a:p>
            <a:r>
              <a:rPr kumimoji="1" lang="ja-JP" altLang="en-US" dirty="0"/>
              <a:t>キーメッセージ（スライドで一番伝えたいこと＜名詞・体言止め不可＞）</a:t>
            </a:r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0CF35F9-5879-42A9-8B76-81836FFCFE60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8" name="テキスト プレースホルダー 7"/>
          <p:cNvSpPr>
            <a:spLocks noGrp="1"/>
          </p:cNvSpPr>
          <p:nvPr>
            <p:ph type="body" sz="quarter" idx="12" hasCustomPrompt="1"/>
          </p:nvPr>
        </p:nvSpPr>
        <p:spPr>
          <a:xfrm>
            <a:off x="417000" y="1016000"/>
            <a:ext cx="4320000" cy="432000"/>
          </a:xfrm>
        </p:spPr>
        <p:txBody>
          <a:bodyPr wrap="none" anchor="ctr"/>
          <a:lstStyle>
            <a:lvl1pPr>
              <a:lnSpc>
                <a:spcPct val="100000"/>
              </a:lnSpc>
              <a:defRPr sz="1400" b="1">
                <a:solidFill>
                  <a:schemeClr val="accent2"/>
                </a:solidFill>
              </a:defRPr>
            </a:lvl1pPr>
          </a:lstStyle>
          <a:p>
            <a:pPr lvl="0"/>
            <a:r>
              <a:rPr kumimoji="1" lang="en-US" altLang="ja-JP" dirty="0"/>
              <a:t>Header</a:t>
            </a:r>
            <a:r>
              <a:rPr kumimoji="1" lang="ja-JP" altLang="en-US" dirty="0"/>
              <a:t>を入力（スライドタイトル）</a:t>
            </a:r>
          </a:p>
        </p:txBody>
      </p:sp>
    </p:spTree>
    <p:extLst>
      <p:ext uri="{BB962C8B-B14F-4D97-AF65-F5344CB8AC3E}">
        <p14:creationId xmlns:p14="http://schemas.microsoft.com/office/powerpoint/2010/main" val="473878343"/>
      </p:ext>
    </p:extLst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（基本版） タイトルのみ_Semin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/>
          <p:cNvGraphicFramePr>
            <a:graphicFrameLocks noChangeAspect="1"/>
          </p:cNvGraphicFramePr>
          <p:nvPr userDrawn="1">
            <p:custDataLst>
              <p:tags r:id="rId1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スライド" r:id="rId3" imgW="470" imgH="469" progId="TCLayout.ActiveDocument.1">
                  <p:embed/>
                </p:oleObj>
              </mc:Choice>
              <mc:Fallback>
                <p:oleObj name="think-cell スライド" r:id="rId3" imgW="470" imgH="469" progId="TCLayout.ActiveDocument.1">
                  <p:embed/>
                  <p:pic>
                    <p:nvPicPr>
                      <p:cNvPr id="2" name="Object 1" hidden="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フッター プレースホルダ 2"/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GB" altLang="en-GB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AA5FCFE5-FE56-4EF1-80A8-07776887C2A1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9" name="テキスト プレースホルダー 2"/>
          <p:cNvSpPr>
            <a:spLocks noGrp="1"/>
          </p:cNvSpPr>
          <p:nvPr>
            <p:ph type="body" sz="quarter" idx="15" hasCustomPrompt="1"/>
          </p:nvPr>
        </p:nvSpPr>
        <p:spPr bwMode="gray">
          <a:xfrm>
            <a:off x="417000" y="1016000"/>
            <a:ext cx="4356000" cy="432000"/>
          </a:xfrm>
          <a:prstGeom prst="rect">
            <a:avLst/>
          </a:prstGeom>
        </p:spPr>
        <p:txBody>
          <a:bodyPr wrap="none" tIns="0" anchor="ctr">
            <a:noAutofit/>
          </a:bodyPr>
          <a:lstStyle>
            <a:lvl1pPr>
              <a:lnSpc>
                <a:spcPct val="100000"/>
              </a:lnSpc>
              <a:spcBef>
                <a:spcPts val="0"/>
              </a:spcBef>
              <a:defRPr sz="1800" b="1">
                <a:solidFill>
                  <a:schemeClr val="accent1"/>
                </a:solidFill>
              </a:defRPr>
            </a:lvl1pPr>
          </a:lstStyle>
          <a:p>
            <a:pPr lvl="0"/>
            <a:r>
              <a:rPr kumimoji="1" lang="en-US" altLang="ja-JP" dirty="0"/>
              <a:t>Header</a:t>
            </a:r>
            <a:r>
              <a:rPr kumimoji="1" lang="ja-JP" altLang="en-US" dirty="0"/>
              <a:t>を入力（スライドタイトル）</a:t>
            </a:r>
          </a:p>
        </p:txBody>
      </p:sp>
      <p:sp>
        <p:nvSpPr>
          <p:cNvPr id="6" name="タイトル 5"/>
          <p:cNvSpPr>
            <a:spLocks noGrp="1"/>
          </p:cNvSpPr>
          <p:nvPr>
            <p:ph type="title" hasCustomPrompt="1"/>
          </p:nvPr>
        </p:nvSpPr>
        <p:spPr bwMode="gray">
          <a:xfrm>
            <a:off x="417000" y="136800"/>
            <a:ext cx="9072000" cy="651600"/>
          </a:xfrm>
        </p:spPr>
        <p:txBody>
          <a:bodyPr/>
          <a:lstStyle/>
          <a:p>
            <a:r>
              <a:rPr lang="ja-JP" altLang="en-US" dirty="0"/>
              <a:t>キーメッセージを入力（本スライドで一番伝えたいこと＜名詞止め・体言止め不可＞）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0694161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（基本版） タイトル_ ロゴ入り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/>
          <p:cNvSpPr>
            <a:spLocks noGrp="1" noChangeAspect="1"/>
          </p:cNvSpPr>
          <p:nvPr>
            <p:ph type="pic" sz="quarter" idx="11"/>
          </p:nvPr>
        </p:nvSpPr>
        <p:spPr bwMode="gray">
          <a:xfrm>
            <a:off x="2523003" y="999000"/>
            <a:ext cx="4860000" cy="4860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ja-JP" altLang="en-US" dirty="0"/>
              <a:t>図を追加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 bwMode="gray">
          <a:xfrm>
            <a:off x="417606" y="5040020"/>
            <a:ext cx="4536000" cy="615553"/>
          </a:xfrm>
        </p:spPr>
        <p:txBody>
          <a:bodyPr anchor="b" anchorCtr="0">
            <a:noAutofit/>
          </a:bodyPr>
          <a:lstStyle>
            <a:lvl1pPr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20" b="1">
                <a:solidFill>
                  <a:schemeClr val="tx1"/>
                </a:solidFill>
                <a:latin typeface="+mj-lt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ja-JP" altLang="en-US" noProof="0" dirty="0"/>
              <a:t>表紙タイトル</a:t>
            </a:r>
            <a:endParaRPr lang="en-US" noProof="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 bwMode="gray">
          <a:xfrm>
            <a:off x="417606" y="5652020"/>
            <a:ext cx="4536000" cy="492443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16">
                <a:solidFill>
                  <a:schemeClr val="tx1"/>
                </a:solidFill>
              </a:defRPr>
            </a:lvl1pPr>
            <a:lvl2pPr marL="500434" indent="0" algn="ctr">
              <a:buNone/>
              <a:defRPr sz="2189"/>
            </a:lvl2pPr>
            <a:lvl3pPr marL="1000863" indent="0" algn="ctr">
              <a:buNone/>
              <a:defRPr sz="1971"/>
            </a:lvl3pPr>
            <a:lvl4pPr marL="1501296" indent="0" algn="ctr">
              <a:buNone/>
              <a:defRPr sz="1751"/>
            </a:lvl4pPr>
            <a:lvl5pPr marL="2001725" indent="0" algn="ctr">
              <a:buNone/>
              <a:defRPr sz="1751"/>
            </a:lvl5pPr>
            <a:lvl6pPr marL="2502161" indent="0" algn="ctr">
              <a:buNone/>
              <a:defRPr sz="1751"/>
            </a:lvl6pPr>
            <a:lvl7pPr marL="3002591" indent="0" algn="ctr">
              <a:buNone/>
              <a:defRPr sz="1751"/>
            </a:lvl7pPr>
            <a:lvl8pPr marL="3503023" indent="0" algn="ctr">
              <a:buNone/>
              <a:defRPr sz="1751"/>
            </a:lvl8pPr>
            <a:lvl9pPr marL="4003453" indent="0" algn="ctr">
              <a:buNone/>
              <a:defRPr sz="1751"/>
            </a:lvl9pPr>
          </a:lstStyle>
          <a:p>
            <a:r>
              <a:rPr lang="ja-JP" altLang="en-US" noProof="0" dirty="0"/>
              <a:t>表紙サブタイトル</a:t>
            </a:r>
            <a:endParaRPr lang="en-US" noProof="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 bwMode="gray">
          <a:xfrm>
            <a:off x="417605" y="6405695"/>
            <a:ext cx="4536000" cy="217752"/>
          </a:xfrm>
          <a:prstGeom prst="rect">
            <a:avLst/>
          </a:prstGeom>
        </p:spPr>
        <p:txBody>
          <a:bodyPr wrap="square" lIns="0" anchor="b" anchorCtr="0">
            <a:spAutoFit/>
          </a:bodyPr>
          <a:lstStyle>
            <a:lvl1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415">
                <a:solidFill>
                  <a:schemeClr val="tx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ja-JP" altLang="en-US" noProof="0"/>
              <a:t>マスター テキストの書式設定</a:t>
            </a:r>
          </a:p>
        </p:txBody>
      </p:sp>
      <p:sp>
        <p:nvSpPr>
          <p:cNvPr id="10" name="テキスト プレースホルダー 9"/>
          <p:cNvSpPr>
            <a:spLocks noGrp="1"/>
          </p:cNvSpPr>
          <p:nvPr>
            <p:ph type="body" sz="quarter" idx="12" hasCustomPrompt="1"/>
          </p:nvPr>
        </p:nvSpPr>
        <p:spPr bwMode="gray">
          <a:xfrm>
            <a:off x="4953006" y="396000"/>
            <a:ext cx="4536000" cy="676800"/>
          </a:xfrm>
          <a:prstGeom prst="rect">
            <a:avLst/>
          </a:prstGeom>
        </p:spPr>
        <p:txBody>
          <a:bodyPr lIns="0">
            <a:normAutofit/>
          </a:bodyPr>
          <a:lstStyle>
            <a:lvl1pPr algn="r">
              <a:lnSpc>
                <a:spcPct val="100000"/>
              </a:lnSpc>
              <a:spcBef>
                <a:spcPts val="0"/>
              </a:spcBef>
              <a:defRPr sz="2223"/>
            </a:lvl1pPr>
            <a:lvl2pPr>
              <a:defRPr sz="2223"/>
            </a:lvl2pPr>
            <a:lvl3pPr>
              <a:defRPr sz="2223"/>
            </a:lvl3pPr>
            <a:lvl4pPr>
              <a:defRPr sz="2223"/>
            </a:lvl4pPr>
            <a:lvl5pPr>
              <a:defRPr sz="2223"/>
            </a:lvl5pPr>
          </a:lstStyle>
          <a:p>
            <a:pPr lvl="0"/>
            <a:r>
              <a:rPr kumimoji="1" lang="ja-JP" altLang="en-US" dirty="0"/>
              <a:t>クライアント社名</a:t>
            </a:r>
          </a:p>
        </p:txBody>
      </p:sp>
    </p:spTree>
    <p:extLst>
      <p:ext uri="{BB962C8B-B14F-4D97-AF65-F5344CB8AC3E}">
        <p14:creationId xmlns:p14="http://schemas.microsoft.com/office/powerpoint/2010/main" val="36393606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（基本版） 中表紙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 bwMode="gray">
          <a:xfrm>
            <a:off x="968402" y="2124020"/>
            <a:ext cx="5176793" cy="667409"/>
          </a:xfrm>
          <a:prstGeom prst="rect">
            <a:avLst/>
          </a:prstGeom>
          <a:noFill/>
        </p:spPr>
        <p:txBody>
          <a:bodyPr wrap="none" lIns="72000" rIns="73152" anchor="ctr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2830" b="1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ja-JP" altLang="en-US" dirty="0"/>
              <a:t>中表紙タイトル</a:t>
            </a:r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1"/>
          </p:nvPr>
        </p:nvSpPr>
        <p:spPr bwMode="gray">
          <a:xfrm>
            <a:off x="4881143" y="6588177"/>
            <a:ext cx="180000" cy="1800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AA5FCFE5-FE56-4EF1-80A8-07776887C2A1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7" name="フッター プレースホルダ 6"/>
          <p:cNvSpPr>
            <a:spLocks noGrp="1"/>
          </p:cNvSpPr>
          <p:nvPr>
            <p:ph type="ftr" sz="quarter" idx="12"/>
          </p:nvPr>
        </p:nvSpPr>
        <p:spPr bwMode="gray"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GB" altLang="en-GB" dirty="0"/>
          </a:p>
        </p:txBody>
      </p:sp>
    </p:spTree>
    <p:extLst>
      <p:ext uri="{BB962C8B-B14F-4D97-AF65-F5344CB8AC3E}">
        <p14:creationId xmlns:p14="http://schemas.microsoft.com/office/powerpoint/2010/main" val="4224562554"/>
      </p:ext>
    </p:extLst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（基本版） 目次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3"/>
          <p:cNvSpPr>
            <a:spLocks noGrp="1"/>
          </p:cNvSpPr>
          <p:nvPr>
            <p:ph sz="quarter" idx="10"/>
          </p:nvPr>
        </p:nvSpPr>
        <p:spPr bwMode="gray">
          <a:xfrm>
            <a:off x="417007" y="1476000"/>
            <a:ext cx="4356000" cy="4824000"/>
          </a:xfrm>
          <a:prstGeom prst="rect">
            <a:avLst/>
          </a:prstGeom>
        </p:spPr>
        <p:txBody>
          <a:bodyPr/>
          <a:lstStyle>
            <a:lvl1pPr>
              <a:tabLst>
                <a:tab pos="5504749" algn="r"/>
              </a:tabLst>
              <a:defRPr/>
            </a:lvl1pPr>
            <a:lvl2pPr>
              <a:tabLst>
                <a:tab pos="5504749" algn="r"/>
              </a:tabLst>
              <a:defRPr/>
            </a:lvl2pPr>
            <a:lvl3pPr>
              <a:tabLst>
                <a:tab pos="5504749" algn="r"/>
              </a:tabLst>
              <a:defRPr/>
            </a:lvl3pPr>
            <a:lvl4pPr>
              <a:tabLst>
                <a:tab pos="5504749" algn="r"/>
              </a:tabLst>
              <a:defRPr/>
            </a:lvl4pPr>
            <a:lvl5pPr>
              <a:tabLst>
                <a:tab pos="5504749" algn="r"/>
              </a:tabLst>
              <a:defRPr baseline="0"/>
            </a:lvl5pPr>
          </a:lstStyle>
          <a:p>
            <a:pPr lvl="0"/>
            <a:r>
              <a:rPr lang="ja-JP" altLang="en-US" noProof="0" dirty="0"/>
              <a:t>マスター テキストの書式設定</a:t>
            </a:r>
          </a:p>
          <a:p>
            <a:pPr lvl="1"/>
            <a:r>
              <a:rPr lang="ja-JP" altLang="en-US" noProof="0" dirty="0"/>
              <a:t>第 </a:t>
            </a:r>
            <a:r>
              <a:rPr lang="en-US" altLang="ja-JP" noProof="0" dirty="0"/>
              <a:t>1 </a:t>
            </a:r>
            <a:r>
              <a:rPr lang="ja-JP" altLang="en-US" noProof="0" dirty="0"/>
              <a:t>レベル</a:t>
            </a:r>
          </a:p>
          <a:p>
            <a:pPr lvl="2"/>
            <a:r>
              <a:rPr lang="ja-JP" altLang="en-US" noProof="0" dirty="0"/>
              <a:t>第 </a:t>
            </a:r>
            <a:r>
              <a:rPr lang="en-US" altLang="ja-JP" noProof="0" dirty="0"/>
              <a:t>2 </a:t>
            </a:r>
            <a:r>
              <a:rPr lang="ja-JP" altLang="en-US" noProof="0" dirty="0"/>
              <a:t>レベル</a:t>
            </a:r>
          </a:p>
          <a:p>
            <a:pPr lvl="3"/>
            <a:r>
              <a:rPr lang="ja-JP" altLang="en-US" noProof="0" dirty="0"/>
              <a:t>第 </a:t>
            </a:r>
            <a:r>
              <a:rPr lang="en-US" altLang="ja-JP" noProof="0" dirty="0"/>
              <a:t>3 </a:t>
            </a:r>
            <a:r>
              <a:rPr lang="ja-JP" altLang="en-US" noProof="0" dirty="0"/>
              <a:t>レベル</a:t>
            </a:r>
          </a:p>
        </p:txBody>
      </p:sp>
      <p:sp>
        <p:nvSpPr>
          <p:cNvPr id="15" name="Content Placeholder 3"/>
          <p:cNvSpPr>
            <a:spLocks noGrp="1"/>
          </p:cNvSpPr>
          <p:nvPr>
            <p:ph sz="quarter" idx="20"/>
          </p:nvPr>
        </p:nvSpPr>
        <p:spPr bwMode="gray">
          <a:xfrm>
            <a:off x="5133005" y="1476000"/>
            <a:ext cx="4356000" cy="4824000"/>
          </a:xfrm>
          <a:prstGeom prst="rect">
            <a:avLst/>
          </a:prstGeom>
        </p:spPr>
        <p:txBody>
          <a:bodyPr/>
          <a:lstStyle>
            <a:lvl1pPr>
              <a:tabLst>
                <a:tab pos="5504749" algn="r"/>
              </a:tabLst>
              <a:defRPr/>
            </a:lvl1pPr>
            <a:lvl2pPr>
              <a:tabLst>
                <a:tab pos="5504749" algn="r"/>
              </a:tabLst>
              <a:defRPr/>
            </a:lvl2pPr>
            <a:lvl3pPr>
              <a:tabLst>
                <a:tab pos="5504749" algn="r"/>
              </a:tabLst>
              <a:defRPr/>
            </a:lvl3pPr>
            <a:lvl4pPr>
              <a:tabLst>
                <a:tab pos="5504749" algn="r"/>
              </a:tabLst>
              <a:defRPr/>
            </a:lvl4pPr>
            <a:lvl5pPr>
              <a:tabLst>
                <a:tab pos="5504749" algn="r"/>
              </a:tabLst>
              <a:defRPr baseline="0"/>
            </a:lvl5pPr>
          </a:lstStyle>
          <a:p>
            <a:pPr lvl="0"/>
            <a:r>
              <a:rPr lang="ja-JP" altLang="en-US" noProof="0" dirty="0"/>
              <a:t>マスター テキストの書式設定</a:t>
            </a:r>
          </a:p>
          <a:p>
            <a:pPr lvl="1"/>
            <a:r>
              <a:rPr lang="ja-JP" altLang="en-US" noProof="0" dirty="0"/>
              <a:t>第 </a:t>
            </a:r>
            <a:r>
              <a:rPr lang="en-US" altLang="ja-JP" noProof="0" dirty="0"/>
              <a:t>1 </a:t>
            </a:r>
            <a:r>
              <a:rPr lang="ja-JP" altLang="en-US" noProof="0" dirty="0"/>
              <a:t>レベル</a:t>
            </a:r>
          </a:p>
          <a:p>
            <a:pPr lvl="2"/>
            <a:r>
              <a:rPr lang="ja-JP" altLang="en-US" noProof="0" dirty="0"/>
              <a:t>第 </a:t>
            </a:r>
            <a:r>
              <a:rPr lang="en-US" altLang="ja-JP" noProof="0" dirty="0"/>
              <a:t>2 </a:t>
            </a:r>
            <a:r>
              <a:rPr lang="ja-JP" altLang="en-US" noProof="0" dirty="0"/>
              <a:t>レベル</a:t>
            </a:r>
          </a:p>
          <a:p>
            <a:pPr lvl="3"/>
            <a:r>
              <a:rPr lang="ja-JP" altLang="en-US" noProof="0" dirty="0"/>
              <a:t>第 </a:t>
            </a:r>
            <a:r>
              <a:rPr lang="en-US" altLang="ja-JP" noProof="0" dirty="0"/>
              <a:t>3 </a:t>
            </a:r>
            <a:r>
              <a:rPr lang="ja-JP" altLang="en-US" noProof="0" dirty="0"/>
              <a:t>レベル</a:t>
            </a:r>
          </a:p>
        </p:txBody>
      </p:sp>
      <p:sp>
        <p:nvSpPr>
          <p:cNvPr id="4" name="タイトル 3"/>
          <p:cNvSpPr>
            <a:spLocks noGrp="1"/>
          </p:cNvSpPr>
          <p:nvPr>
            <p:ph type="title" hasCustomPrompt="1"/>
          </p:nvPr>
        </p:nvSpPr>
        <p:spPr bwMode="gray"/>
        <p:txBody>
          <a:bodyPr/>
          <a:lstStyle>
            <a:lvl1pPr>
              <a:defRPr/>
            </a:lvl1pPr>
          </a:lstStyle>
          <a:p>
            <a:r>
              <a:rPr lang="ja-JP" altLang="en-US" dirty="0"/>
              <a:t>キーメッセージを入力（本スライドで一番伝えたいこと＜名詞止め・体言止め不可＞）</a:t>
            </a:r>
            <a:endParaRPr kumimoji="1" lang="ja-JP" altLang="en-US" dirty="0"/>
          </a:p>
        </p:txBody>
      </p:sp>
      <p:sp>
        <p:nvSpPr>
          <p:cNvPr id="6" name="フッター プレースホルダ 7"/>
          <p:cNvSpPr>
            <a:spLocks noGrp="1"/>
          </p:cNvSpPr>
          <p:nvPr>
            <p:ph type="ftr" sz="quarter" idx="11"/>
          </p:nvPr>
        </p:nvSpPr>
        <p:spPr bwMode="gray">
          <a:xfrm>
            <a:off x="705606" y="6588000"/>
            <a:ext cx="4068000" cy="169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GB" altLang="en-GB" dirty="0"/>
          </a:p>
        </p:txBody>
      </p:sp>
      <p:sp>
        <p:nvSpPr>
          <p:cNvPr id="7" name="テキスト プレースホルダー 2"/>
          <p:cNvSpPr>
            <a:spLocks noGrp="1"/>
          </p:cNvSpPr>
          <p:nvPr>
            <p:ph type="body" sz="quarter" idx="12" hasCustomPrompt="1"/>
          </p:nvPr>
        </p:nvSpPr>
        <p:spPr bwMode="gray">
          <a:xfrm>
            <a:off x="417007" y="1016000"/>
            <a:ext cx="4356000" cy="432000"/>
          </a:xfrm>
          <a:prstGeom prst="rect">
            <a:avLst/>
          </a:prstGeom>
        </p:spPr>
        <p:txBody>
          <a:bodyPr wrap="none" anchor="ctr">
            <a:noAutofit/>
          </a:bodyPr>
          <a:lstStyle>
            <a:lvl1pPr>
              <a:lnSpc>
                <a:spcPct val="100000"/>
              </a:lnSpc>
              <a:spcBef>
                <a:spcPts val="0"/>
              </a:spcBef>
              <a:defRPr sz="1415" b="1">
                <a:solidFill>
                  <a:schemeClr val="accent1"/>
                </a:solidFill>
              </a:defRPr>
            </a:lvl1pPr>
          </a:lstStyle>
          <a:p>
            <a:pPr lvl="0"/>
            <a:r>
              <a:rPr kumimoji="1" lang="en-US" altLang="ja-JP" dirty="0"/>
              <a:t>Header</a:t>
            </a:r>
            <a:r>
              <a:rPr kumimoji="1" lang="ja-JP" altLang="en-US" dirty="0"/>
              <a:t>を入力（スライドタイトル）</a:t>
            </a:r>
          </a:p>
        </p:txBody>
      </p:sp>
      <p:sp>
        <p:nvSpPr>
          <p:cNvPr id="8" name="スライド番号プレースホルダ 4"/>
          <p:cNvSpPr>
            <a:spLocks noGrp="1"/>
          </p:cNvSpPr>
          <p:nvPr>
            <p:ph type="sldNum" sz="quarter" idx="21"/>
          </p:nvPr>
        </p:nvSpPr>
        <p:spPr bwMode="gray">
          <a:xfrm>
            <a:off x="4881143" y="6588177"/>
            <a:ext cx="180000" cy="1800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AA5FCFE5-FE56-4EF1-80A8-07776887C2A1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51091130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（基本版） コンテンツ左サイド_レベル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コンテンツ プレースホルダ 2"/>
          <p:cNvSpPr>
            <a:spLocks noGrp="1"/>
          </p:cNvSpPr>
          <p:nvPr>
            <p:ph idx="1"/>
          </p:nvPr>
        </p:nvSpPr>
        <p:spPr bwMode="gray">
          <a:xfrm>
            <a:off x="417007" y="1476000"/>
            <a:ext cx="4356000" cy="4824000"/>
          </a:xfrm>
          <a:prstGeom prst="rect">
            <a:avLst/>
          </a:prstGeom>
        </p:spPr>
        <p:txBody>
          <a:bodyPr/>
          <a:lstStyle>
            <a:lvl1pPr>
              <a:buNone/>
              <a:defRPr sz="1212" baseline="0">
                <a:latin typeface="Arial" pitchFamily="34" charset="0"/>
                <a:ea typeface="+mn-ea"/>
                <a:cs typeface="Arial" pitchFamily="34" charset="0"/>
              </a:defRPr>
            </a:lvl1pPr>
            <a:lvl2pPr marL="174597" indent="-174597">
              <a:lnSpc>
                <a:spcPct val="106000"/>
              </a:lnSpc>
              <a:spcBef>
                <a:spcPts val="1067"/>
              </a:spcBef>
              <a:buFont typeface="Wingdings" pitchFamily="2" charset="2"/>
              <a:buChar char="n"/>
              <a:defRPr sz="1212" baseline="0">
                <a:latin typeface="Arial" pitchFamily="34" charset="0"/>
                <a:ea typeface="+mn-ea"/>
                <a:cs typeface="Arial" pitchFamily="34" charset="0"/>
              </a:defRPr>
            </a:lvl2pPr>
            <a:lvl3pPr marL="349194" indent="-174597">
              <a:lnSpc>
                <a:spcPct val="106000"/>
              </a:lnSpc>
              <a:spcBef>
                <a:spcPts val="485"/>
              </a:spcBef>
              <a:buFont typeface="Wingdings" pitchFamily="2" charset="2"/>
              <a:buChar char="Ø"/>
              <a:defRPr sz="1212" baseline="0">
                <a:latin typeface="Arial" pitchFamily="34" charset="0"/>
                <a:ea typeface="+mn-ea"/>
                <a:cs typeface="Arial" pitchFamily="34" charset="0"/>
              </a:defRPr>
            </a:lvl3pPr>
            <a:lvl4pPr marL="523791" marR="0" indent="-174597" algn="l" defTabSz="999297" rtl="0" eaLnBrk="1" fontAlgn="auto" latinLnBrk="0" hangingPunct="1">
              <a:lnSpc>
                <a:spcPct val="106000"/>
              </a:lnSpc>
              <a:spcBef>
                <a:spcPts val="243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 sz="1212" baseline="0">
                <a:latin typeface="Arial" pitchFamily="34" charset="0"/>
                <a:ea typeface="+mn-ea"/>
                <a:cs typeface="Arial" pitchFamily="34" charset="0"/>
              </a:defRPr>
            </a:lvl4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1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 bwMode="gray"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GB" altLang="en-GB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sz="quarter" idx="12" hasCustomPrompt="1"/>
          </p:nvPr>
        </p:nvSpPr>
        <p:spPr bwMode="gray">
          <a:xfrm>
            <a:off x="417007" y="1016000"/>
            <a:ext cx="4356000" cy="432000"/>
          </a:xfrm>
          <a:prstGeom prst="rect">
            <a:avLst/>
          </a:prstGeom>
        </p:spPr>
        <p:txBody>
          <a:bodyPr wrap="none" anchor="ctr">
            <a:noAutofit/>
          </a:bodyPr>
          <a:lstStyle>
            <a:lvl1pPr>
              <a:lnSpc>
                <a:spcPct val="100000"/>
              </a:lnSpc>
              <a:spcBef>
                <a:spcPts val="0"/>
              </a:spcBef>
              <a:defRPr sz="1415" b="1">
                <a:solidFill>
                  <a:schemeClr val="accent1"/>
                </a:solidFill>
              </a:defRPr>
            </a:lvl1pPr>
          </a:lstStyle>
          <a:p>
            <a:pPr lvl="0"/>
            <a:r>
              <a:rPr kumimoji="1" lang="en-US" altLang="ja-JP" dirty="0"/>
              <a:t>Header</a:t>
            </a:r>
            <a:r>
              <a:rPr kumimoji="1" lang="ja-JP" altLang="en-US" dirty="0"/>
              <a:t>を入力（スライドタイトル）</a:t>
            </a:r>
          </a:p>
        </p:txBody>
      </p:sp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 bwMode="gray">
          <a:xfrm>
            <a:off x="417001" y="136800"/>
            <a:ext cx="9072000" cy="651600"/>
          </a:xfrm>
        </p:spPr>
        <p:txBody>
          <a:bodyPr/>
          <a:lstStyle/>
          <a:p>
            <a:r>
              <a:rPr lang="ja-JP" altLang="en-US" dirty="0"/>
              <a:t>キーメッセージを入力（本スライドで一番伝えたいこと＜名詞止め・体言止め不可＞）</a:t>
            </a:r>
            <a:endParaRPr kumimoji="1" lang="ja-JP" altLang="en-US" dirty="0"/>
          </a:p>
        </p:txBody>
      </p:sp>
      <p:sp>
        <p:nvSpPr>
          <p:cNvPr id="10" name="スライド番号プレースホルダ 4"/>
          <p:cNvSpPr>
            <a:spLocks noGrp="1"/>
          </p:cNvSpPr>
          <p:nvPr>
            <p:ph type="sldNum" sz="quarter" idx="13"/>
          </p:nvPr>
        </p:nvSpPr>
        <p:spPr bwMode="gray">
          <a:xfrm>
            <a:off x="4881142" y="6588177"/>
            <a:ext cx="410385" cy="1800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AA5FCFE5-FE56-4EF1-80A8-07776887C2A1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814383187"/>
      </p:ext>
    </p:extLst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（基本版） タイトルのみ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フッター プレースホルダ 2"/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GB" altLang="en-GB" dirty="0"/>
          </a:p>
        </p:txBody>
      </p:sp>
      <p:sp>
        <p:nvSpPr>
          <p:cNvPr id="9" name="テキスト プレースホルダー 2"/>
          <p:cNvSpPr>
            <a:spLocks noGrp="1"/>
          </p:cNvSpPr>
          <p:nvPr>
            <p:ph type="body" sz="quarter" idx="15" hasCustomPrompt="1"/>
          </p:nvPr>
        </p:nvSpPr>
        <p:spPr bwMode="gray">
          <a:xfrm>
            <a:off x="417007" y="1016000"/>
            <a:ext cx="4356000" cy="432000"/>
          </a:xfrm>
          <a:prstGeom prst="rect">
            <a:avLst/>
          </a:prstGeom>
        </p:spPr>
        <p:txBody>
          <a:bodyPr wrap="none" anchor="ctr">
            <a:noAutofit/>
          </a:bodyPr>
          <a:lstStyle>
            <a:lvl1pPr>
              <a:lnSpc>
                <a:spcPct val="100000"/>
              </a:lnSpc>
              <a:spcBef>
                <a:spcPts val="0"/>
              </a:spcBef>
              <a:defRPr sz="1415" b="1">
                <a:solidFill>
                  <a:schemeClr val="accent1"/>
                </a:solidFill>
              </a:defRPr>
            </a:lvl1pPr>
          </a:lstStyle>
          <a:p>
            <a:pPr lvl="0"/>
            <a:r>
              <a:rPr kumimoji="1" lang="en-US" altLang="ja-JP" dirty="0"/>
              <a:t>Header</a:t>
            </a:r>
            <a:r>
              <a:rPr kumimoji="1" lang="ja-JP" altLang="en-US" dirty="0"/>
              <a:t>を入力（スライドタイトル）</a:t>
            </a:r>
          </a:p>
        </p:txBody>
      </p:sp>
      <p:sp>
        <p:nvSpPr>
          <p:cNvPr id="6" name="タイトル 5"/>
          <p:cNvSpPr>
            <a:spLocks noGrp="1"/>
          </p:cNvSpPr>
          <p:nvPr>
            <p:ph type="title" hasCustomPrompt="1"/>
          </p:nvPr>
        </p:nvSpPr>
        <p:spPr bwMode="gray">
          <a:xfrm>
            <a:off x="417001" y="290624"/>
            <a:ext cx="9072000" cy="651600"/>
          </a:xfrm>
        </p:spPr>
        <p:txBody>
          <a:bodyPr/>
          <a:lstStyle>
            <a:lvl1pPr>
              <a:defRPr sz="1600"/>
            </a:lvl1pPr>
          </a:lstStyle>
          <a:p>
            <a:r>
              <a:rPr lang="ja-JP" altLang="en-US" dirty="0"/>
              <a:t>キーメッセージを入力（本スライドで一番伝えたいこと＜名詞止め・体言止め不可＞）</a:t>
            </a:r>
            <a:endParaRPr kumimoji="1" lang="ja-JP" altLang="en-US" dirty="0"/>
          </a:p>
        </p:txBody>
      </p:sp>
      <p:sp>
        <p:nvSpPr>
          <p:cNvPr id="7" name="スライド番号プレースホルダ 4"/>
          <p:cNvSpPr>
            <a:spLocks noGrp="1"/>
          </p:cNvSpPr>
          <p:nvPr>
            <p:ph type="sldNum" sz="quarter" idx="11"/>
          </p:nvPr>
        </p:nvSpPr>
        <p:spPr bwMode="gray">
          <a:xfrm>
            <a:off x="4881143" y="6588177"/>
            <a:ext cx="180000" cy="1800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AA5FCFE5-FE56-4EF1-80A8-07776887C2A1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4065119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（補足版） コンテンツ左サイド_レベル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オブジェクト 6" hidden="1"/>
          <p:cNvGraphicFramePr>
            <a:graphicFrameLocks noChangeAspect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117728002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270" imgH="270" progId="TCLayout.ActiveDocument.1">
                  <p:embed/>
                </p:oleObj>
              </mc:Choice>
              <mc:Fallback>
                <p:oleObj name="think-cell Slide" r:id="rId3" imgW="270" imgH="27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スライド番号プレースホルダ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01102E1-88D9-4790-8615-AC810340BF51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 altLang="en-GB" dirty="0"/>
          </a:p>
        </p:txBody>
      </p:sp>
      <p:sp>
        <p:nvSpPr>
          <p:cNvPr id="9" name="タイトル 1"/>
          <p:cNvSpPr>
            <a:spLocks noGrp="1"/>
          </p:cNvSpPr>
          <p:nvPr>
            <p:ph type="title" hasCustomPrompt="1"/>
          </p:nvPr>
        </p:nvSpPr>
        <p:spPr bwMode="gray">
          <a:xfrm>
            <a:off x="417600" y="136800"/>
            <a:ext cx="9072000" cy="651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baseline="0"/>
            </a:lvl1pPr>
          </a:lstStyle>
          <a:p>
            <a:br>
              <a:rPr lang="en-US" altLang="ja-JP" dirty="0"/>
            </a:br>
            <a:r>
              <a:rPr lang="ja-JP" altLang="en-US" dirty="0"/>
              <a:t>キーメッセージを入力（本スライドで一番伝えたいこと＜名詞止め・体言止め不可＞）</a:t>
            </a:r>
          </a:p>
        </p:txBody>
      </p:sp>
      <p:sp>
        <p:nvSpPr>
          <p:cNvPr id="10" name="テキスト プレースホルダ 5"/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417600" y="1009580"/>
            <a:ext cx="9072000" cy="439200"/>
          </a:xfrm>
        </p:spPr>
        <p:txBody>
          <a:bodyPr lIns="72000" tIns="0" rIns="72000" bIns="0">
            <a:noAutofit/>
          </a:bodyPr>
          <a:lstStyle>
            <a:lvl1pPr marL="0" indent="0">
              <a:spcBef>
                <a:spcPts val="0"/>
              </a:spcBef>
              <a:defRPr sz="1400" baseline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</a:lstStyle>
          <a:p>
            <a:pPr lvl="0"/>
            <a:r>
              <a:rPr kumimoji="1" lang="ja-JP" altLang="en-US" dirty="0"/>
              <a:t>本文を入力（キーメッセージを補足する内容＜</a:t>
            </a:r>
            <a:r>
              <a:rPr kumimoji="1" lang="en-US" altLang="ja-JP" dirty="0"/>
              <a:t>2</a:t>
            </a:r>
            <a:r>
              <a:rPr kumimoji="1" lang="ja-JP" altLang="en-US" dirty="0"/>
              <a:t>行以内＞）</a:t>
            </a:r>
            <a:endParaRPr kumimoji="1" lang="en-US" altLang="ja-JP" dirty="0"/>
          </a:p>
          <a:p>
            <a:pPr lvl="0"/>
            <a:endParaRPr kumimoji="1" lang="ja-JP" altLang="en-US" dirty="0"/>
          </a:p>
        </p:txBody>
      </p:sp>
      <p:sp>
        <p:nvSpPr>
          <p:cNvPr id="11" name="コンテンツ プレースホルダ 2"/>
          <p:cNvSpPr>
            <a:spLocks noGrp="1"/>
          </p:cNvSpPr>
          <p:nvPr>
            <p:ph idx="1"/>
          </p:nvPr>
        </p:nvSpPr>
        <p:spPr bwMode="gray">
          <a:xfrm>
            <a:off x="417600" y="1926000"/>
            <a:ext cx="4320000" cy="4370400"/>
          </a:xfrm>
        </p:spPr>
        <p:txBody>
          <a:bodyPr/>
          <a:lstStyle>
            <a:lvl1pPr>
              <a:defRPr baseline="0">
                <a:latin typeface="Arial" pitchFamily="34" charset="0"/>
                <a:ea typeface="+mn-ea"/>
                <a:cs typeface="Arial" pitchFamily="34" charset="0"/>
              </a:defRPr>
            </a:lvl1pPr>
            <a:lvl2pPr>
              <a:lnSpc>
                <a:spcPct val="106000"/>
              </a:lnSpc>
              <a:spcBef>
                <a:spcPts val="1056"/>
              </a:spcBef>
              <a:defRPr baseline="0">
                <a:latin typeface="Arial" pitchFamily="34" charset="0"/>
                <a:ea typeface="+mn-ea"/>
                <a:cs typeface="Arial" pitchFamily="34" charset="0"/>
              </a:defRPr>
            </a:lvl2pPr>
            <a:lvl3pPr>
              <a:lnSpc>
                <a:spcPct val="106000"/>
              </a:lnSpc>
              <a:spcBef>
                <a:spcPts val="480"/>
              </a:spcBef>
              <a:defRPr baseline="0">
                <a:latin typeface="Arial" pitchFamily="34" charset="0"/>
                <a:ea typeface="+mn-ea"/>
                <a:cs typeface="Arial" pitchFamily="34" charset="0"/>
              </a:defRPr>
            </a:lvl3pPr>
            <a:lvl4pPr>
              <a:lnSpc>
                <a:spcPct val="106000"/>
              </a:lnSpc>
              <a:defRPr baseline="0">
                <a:latin typeface="Arial" pitchFamily="34" charset="0"/>
                <a:ea typeface="+mn-ea"/>
                <a:cs typeface="Arial" pitchFamily="34" charset="0"/>
              </a:defRPr>
            </a:lvl4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1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sz="quarter" idx="15" hasCustomPrompt="1"/>
          </p:nvPr>
        </p:nvSpPr>
        <p:spPr>
          <a:xfrm>
            <a:off x="417600" y="1484313"/>
            <a:ext cx="4320000" cy="432000"/>
          </a:xfrm>
        </p:spPr>
        <p:txBody>
          <a:bodyPr wrap="none" anchor="ctr">
            <a:noAutofit/>
          </a:bodyPr>
          <a:lstStyle>
            <a:lvl1pPr>
              <a:defRPr sz="1400" b="1">
                <a:solidFill>
                  <a:schemeClr val="accent2"/>
                </a:solidFill>
              </a:defRPr>
            </a:lvl1pPr>
          </a:lstStyle>
          <a:p>
            <a:pPr lvl="0"/>
            <a:r>
              <a:rPr kumimoji="1" lang="en-US" altLang="ja-JP" dirty="0"/>
              <a:t>Header</a:t>
            </a:r>
            <a:r>
              <a:rPr kumimoji="1" lang="ja-JP" altLang="en-US" dirty="0"/>
              <a:t>を入力（スライドタイトル）</a:t>
            </a:r>
          </a:p>
        </p:txBody>
      </p:sp>
    </p:spTree>
    <p:extLst>
      <p:ext uri="{BB962C8B-B14F-4D97-AF65-F5344CB8AC3E}">
        <p14:creationId xmlns:p14="http://schemas.microsoft.com/office/powerpoint/2010/main" val="3218444332"/>
      </p:ext>
    </p:extLst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（基本版） コンテンツ左サイド_レベル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コンテンツ プレースホルダ 2"/>
          <p:cNvSpPr>
            <a:spLocks noGrp="1"/>
          </p:cNvSpPr>
          <p:nvPr>
            <p:ph idx="1"/>
          </p:nvPr>
        </p:nvSpPr>
        <p:spPr bwMode="gray">
          <a:xfrm>
            <a:off x="416497" y="1476000"/>
            <a:ext cx="4356000" cy="4824000"/>
          </a:xfrm>
          <a:prstGeom prst="rect">
            <a:avLst/>
          </a:prstGeom>
        </p:spPr>
        <p:txBody>
          <a:bodyPr/>
          <a:lstStyle>
            <a:lvl1pPr>
              <a:buNone/>
              <a:defRPr sz="1108" baseline="0">
                <a:latin typeface="+mn-lt"/>
                <a:ea typeface="+mn-ea"/>
                <a:cs typeface="Arial" pitchFamily="34" charset="0"/>
              </a:defRPr>
            </a:lvl1pPr>
            <a:lvl2pPr marL="159512" indent="-159512">
              <a:lnSpc>
                <a:spcPct val="106000"/>
              </a:lnSpc>
              <a:spcBef>
                <a:spcPts val="975"/>
              </a:spcBef>
              <a:buFont typeface="Wingdings" pitchFamily="2" charset="2"/>
              <a:buChar char="n"/>
              <a:defRPr sz="1108" baseline="0">
                <a:latin typeface="+mn-lt"/>
                <a:ea typeface="+mn-ea"/>
                <a:cs typeface="Arial" pitchFamily="34" charset="0"/>
              </a:defRPr>
            </a:lvl2pPr>
            <a:lvl3pPr marL="319023" indent="-159512">
              <a:lnSpc>
                <a:spcPct val="106000"/>
              </a:lnSpc>
              <a:spcBef>
                <a:spcPts val="443"/>
              </a:spcBef>
              <a:buFont typeface="Wingdings" pitchFamily="2" charset="2"/>
              <a:buChar char="Ø"/>
              <a:defRPr sz="1108" baseline="0">
                <a:latin typeface="+mn-lt"/>
                <a:ea typeface="+mn-ea"/>
                <a:cs typeface="Arial" pitchFamily="34" charset="0"/>
              </a:defRPr>
            </a:lvl3pPr>
            <a:lvl4pPr marL="478535" marR="0" indent="-159512" algn="l" defTabSz="912958" rtl="0" eaLnBrk="1" fontAlgn="auto" latinLnBrk="0" hangingPunct="1">
              <a:lnSpc>
                <a:spcPct val="106000"/>
              </a:lnSpc>
              <a:spcBef>
                <a:spcPts val="222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 sz="1108" baseline="0">
                <a:latin typeface="+mn-lt"/>
                <a:ea typeface="+mn-ea"/>
                <a:cs typeface="Arial" pitchFamily="34" charset="0"/>
              </a:defRPr>
            </a:lvl4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0"/>
          </p:nvPr>
        </p:nvSpPr>
        <p:spPr bwMode="gray">
          <a:xfrm>
            <a:off x="9577382" y="6609771"/>
            <a:ext cx="305033" cy="600164"/>
          </a:xfrm>
          <a:prstGeom prst="rect">
            <a:avLst/>
          </a:prstGeom>
        </p:spPr>
        <p:txBody>
          <a:bodyPr/>
          <a:lstStyle>
            <a:lvl1pPr>
              <a:defRPr sz="110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AA5FCFE5-FE56-4EF1-80A8-07776887C2A1}" type="slidenum">
              <a:rPr lang="ja-JP" altLang="en-US" smtClean="0">
                <a:solidFill>
                  <a:prstClr val="black"/>
                </a:solidFill>
              </a:rPr>
              <a:pPr/>
              <a:t>‹#›</a:t>
            </a:fld>
            <a:endParaRPr lang="ja-JP" altLang="en-US" dirty="0">
              <a:solidFill>
                <a:prstClr val="black"/>
              </a:solidFill>
            </a:endParaRPr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 bwMode="gray"/>
        <p:txBody>
          <a:bodyPr/>
          <a:lstStyle>
            <a:lvl1pPr>
              <a:defRPr baseline="0">
                <a:solidFill>
                  <a:schemeClr val="tx1"/>
                </a:solidFill>
                <a:latin typeface="+mn-lt"/>
              </a:defRPr>
            </a:lvl1pPr>
          </a:lstStyle>
          <a:p>
            <a:endParaRPr lang="en-GB" altLang="en-GB" dirty="0">
              <a:solidFill>
                <a:prstClr val="black"/>
              </a:solidFill>
            </a:endParaRP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sz="quarter" idx="12" hasCustomPrompt="1"/>
          </p:nvPr>
        </p:nvSpPr>
        <p:spPr bwMode="gray">
          <a:xfrm>
            <a:off x="416497" y="1016000"/>
            <a:ext cx="4356000" cy="432000"/>
          </a:xfrm>
          <a:prstGeom prst="rect">
            <a:avLst/>
          </a:prstGeom>
        </p:spPr>
        <p:txBody>
          <a:bodyPr wrap="none" anchor="ctr">
            <a:noAutofit/>
          </a:bodyPr>
          <a:lstStyle>
            <a:lvl1pPr>
              <a:lnSpc>
                <a:spcPct val="100000"/>
              </a:lnSpc>
              <a:spcBef>
                <a:spcPts val="0"/>
              </a:spcBef>
              <a:defRPr sz="1400" b="1" baseline="0">
                <a:solidFill>
                  <a:schemeClr val="accent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lvl="0"/>
            <a:r>
              <a:rPr kumimoji="1" lang="en-US" altLang="ja-JP" dirty="0"/>
              <a:t>Header</a:t>
            </a:r>
            <a:r>
              <a:rPr kumimoji="1" lang="ja-JP" altLang="en-US" dirty="0"/>
              <a:t>を入力（スライドタイトル）</a:t>
            </a:r>
          </a:p>
        </p:txBody>
      </p:sp>
      <p:sp>
        <p:nvSpPr>
          <p:cNvPr id="4" name="タイトル 3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00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1125246468"/>
      </p:ext>
    </p:extLst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（基本版） コンテンツ全面_レベル_Semin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コンテンツ プレースホルダ 2"/>
          <p:cNvSpPr>
            <a:spLocks noGrp="1"/>
          </p:cNvSpPr>
          <p:nvPr>
            <p:ph idx="1"/>
          </p:nvPr>
        </p:nvSpPr>
        <p:spPr bwMode="gray">
          <a:xfrm>
            <a:off x="417000" y="1476000"/>
            <a:ext cx="9072000" cy="4824000"/>
          </a:xfrm>
          <a:prstGeom prst="rect">
            <a:avLst/>
          </a:prstGeom>
        </p:spPr>
        <p:txBody>
          <a:bodyPr/>
          <a:lstStyle>
            <a:lvl1pPr>
              <a:lnSpc>
                <a:spcPct val="110000"/>
              </a:lnSpc>
              <a:spcBef>
                <a:spcPts val="600"/>
              </a:spcBef>
              <a:buFont typeface="Arial" pitchFamily="34" charset="0"/>
              <a:buNone/>
              <a:defRPr sz="1600" baseline="0">
                <a:latin typeface="+mn-lt"/>
                <a:ea typeface="+mn-ea"/>
                <a:cs typeface="+mn-cs"/>
              </a:defRPr>
            </a:lvl1pPr>
            <a:lvl2pPr marL="252000" indent="-252000">
              <a:lnSpc>
                <a:spcPct val="110000"/>
              </a:lnSpc>
              <a:spcBef>
                <a:spcPts val="600"/>
              </a:spcBef>
              <a:buFont typeface="Wingdings" pitchFamily="2" charset="2"/>
              <a:buChar char="n"/>
              <a:defRPr sz="1600" baseline="0">
                <a:latin typeface="+mn-lt"/>
                <a:ea typeface="+mn-ea"/>
                <a:cs typeface="+mn-cs"/>
              </a:defRPr>
            </a:lvl2pPr>
            <a:lvl3pPr marL="504000" indent="-252000">
              <a:lnSpc>
                <a:spcPct val="110000"/>
              </a:lnSpc>
              <a:spcBef>
                <a:spcPts val="600"/>
              </a:spcBef>
              <a:buFont typeface="Wingdings" pitchFamily="2" charset="2"/>
              <a:buChar char="Ø"/>
              <a:defRPr sz="1600" baseline="0">
                <a:latin typeface="+mn-lt"/>
                <a:ea typeface="+mn-ea"/>
                <a:cs typeface="+mn-cs"/>
              </a:defRPr>
            </a:lvl3pPr>
            <a:lvl4pPr marL="684000" indent="-180000">
              <a:lnSpc>
                <a:spcPct val="110000"/>
              </a:lnSpc>
              <a:spcBef>
                <a:spcPts val="600"/>
              </a:spcBef>
              <a:buFont typeface="Arial" pitchFamily="34" charset="0"/>
              <a:buChar char="•"/>
              <a:defRPr sz="1600" baseline="0">
                <a:latin typeface="+mn-lt"/>
                <a:ea typeface="+mn-ea"/>
                <a:cs typeface="+mn-cs"/>
              </a:defRPr>
            </a:lvl4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1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0"/>
          </p:nvPr>
        </p:nvSpPr>
        <p:spPr bwMode="gray"/>
        <p:txBody>
          <a:bodyPr/>
          <a:lstStyle>
            <a:lvl1pPr>
              <a:defRPr baseline="0">
                <a:solidFill>
                  <a:schemeClr val="tx1"/>
                </a:solidFill>
                <a:latin typeface="+mn-lt"/>
              </a:defRPr>
            </a:lvl1pPr>
          </a:lstStyle>
          <a:p>
            <a:fld id="{543A0986-838B-4D2A-A95C-8CB1738263FE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10" name="フッター プレースホルダ 9"/>
          <p:cNvSpPr>
            <a:spLocks noGrp="1"/>
          </p:cNvSpPr>
          <p:nvPr>
            <p:ph type="ftr" sz="quarter" idx="11"/>
          </p:nvPr>
        </p:nvSpPr>
        <p:spPr bwMode="gray"/>
        <p:txBody>
          <a:bodyPr/>
          <a:lstStyle>
            <a:lvl1pPr>
              <a:defRPr baseline="0">
                <a:solidFill>
                  <a:schemeClr val="tx1"/>
                </a:solidFill>
                <a:latin typeface="+mn-lt"/>
              </a:defRPr>
            </a:lvl1pPr>
          </a:lstStyle>
          <a:p>
            <a:endParaRPr lang="en-GB" altLang="en-GB" dirty="0"/>
          </a:p>
        </p:txBody>
      </p:sp>
      <p:sp>
        <p:nvSpPr>
          <p:cNvPr id="8" name="テキスト プレースホルダー 2"/>
          <p:cNvSpPr>
            <a:spLocks noGrp="1"/>
          </p:cNvSpPr>
          <p:nvPr>
            <p:ph type="body" sz="quarter" idx="15" hasCustomPrompt="1"/>
          </p:nvPr>
        </p:nvSpPr>
        <p:spPr bwMode="gray">
          <a:xfrm>
            <a:off x="417000" y="1008000"/>
            <a:ext cx="4356000" cy="468000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lvl1pPr>
              <a:defRPr lang="ja-JP" altLang="en-US" sz="1800" b="1" baseline="0" dirty="0">
                <a:solidFill>
                  <a:schemeClr val="accent1"/>
                </a:solidFill>
                <a:latin typeface="+mn-lt"/>
              </a:defRPr>
            </a:lvl1pPr>
          </a:lstStyle>
          <a:p>
            <a:pPr lvl="0">
              <a:lnSpc>
                <a:spcPct val="100000"/>
              </a:lnSpc>
              <a:spcBef>
                <a:spcPts val="0"/>
              </a:spcBef>
            </a:pPr>
            <a:r>
              <a:rPr kumimoji="1" lang="en-US" altLang="ja-JP" dirty="0"/>
              <a:t>Header</a:t>
            </a:r>
            <a:r>
              <a:rPr kumimoji="1" lang="ja-JP" altLang="en-US" dirty="0"/>
              <a:t>を入力（スライドタイトル）</a:t>
            </a:r>
          </a:p>
        </p:txBody>
      </p:sp>
      <p:sp>
        <p:nvSpPr>
          <p:cNvPr id="3" name="タイトル 2"/>
          <p:cNvSpPr>
            <a:spLocks noGrp="1"/>
          </p:cNvSpPr>
          <p:nvPr>
            <p:ph type="title" hasCustomPrompt="1"/>
          </p:nvPr>
        </p:nvSpPr>
        <p:spPr bwMode="gray">
          <a:xfrm>
            <a:off x="417000" y="108000"/>
            <a:ext cx="9072000" cy="738000"/>
          </a:xfrm>
        </p:spPr>
        <p:txBody>
          <a:bodyPr/>
          <a:lstStyle/>
          <a:p>
            <a:r>
              <a:rPr lang="ja-JP" altLang="en-US" dirty="0"/>
              <a:t>キーメッセージを入力（本スライドで一番伝えたいこと＜名詞止め・体言止め不可＞）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2859834"/>
      </p:ext>
    </p:extLst>
  </p:cSld>
  <p:clrMapOvr>
    <a:masterClrMapping/>
  </p:clrMapOvr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（基本版） コンテンツ全面_レベル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コンテンツ プレースホルダ 2"/>
          <p:cNvSpPr>
            <a:spLocks noGrp="1"/>
          </p:cNvSpPr>
          <p:nvPr>
            <p:ph idx="1"/>
          </p:nvPr>
        </p:nvSpPr>
        <p:spPr bwMode="gray">
          <a:xfrm>
            <a:off x="417000" y="1476000"/>
            <a:ext cx="9072000" cy="4824000"/>
          </a:xfrm>
          <a:prstGeom prst="rect">
            <a:avLst/>
          </a:prstGeom>
        </p:spPr>
        <p:txBody>
          <a:bodyPr/>
          <a:lstStyle>
            <a:lvl1pPr>
              <a:buFont typeface="Arial" pitchFamily="34" charset="0"/>
              <a:buNone/>
              <a:defRPr sz="1200" baseline="0">
                <a:latin typeface="+mn-lt"/>
                <a:ea typeface="+mn-ea"/>
                <a:cs typeface="Arial" pitchFamily="34" charset="0"/>
              </a:defRPr>
            </a:lvl1pPr>
            <a:lvl2pPr marL="172800" indent="-172800">
              <a:lnSpc>
                <a:spcPct val="106000"/>
              </a:lnSpc>
              <a:spcBef>
                <a:spcPts val="1056"/>
              </a:spcBef>
              <a:buFont typeface="Wingdings" pitchFamily="2" charset="2"/>
              <a:buChar char="n"/>
              <a:defRPr sz="1200" baseline="0">
                <a:latin typeface="+mn-lt"/>
                <a:ea typeface="+mn-ea"/>
                <a:cs typeface="Arial" pitchFamily="34" charset="0"/>
              </a:defRPr>
            </a:lvl2pPr>
            <a:lvl3pPr marL="345600" indent="-172800">
              <a:lnSpc>
                <a:spcPct val="106000"/>
              </a:lnSpc>
              <a:spcBef>
                <a:spcPts val="480"/>
              </a:spcBef>
              <a:buFont typeface="Wingdings" pitchFamily="2" charset="2"/>
              <a:buChar char="Ø"/>
              <a:defRPr sz="1200" baseline="0">
                <a:latin typeface="+mn-lt"/>
                <a:ea typeface="+mn-ea"/>
                <a:cs typeface="Arial" pitchFamily="34" charset="0"/>
              </a:defRPr>
            </a:lvl3pPr>
            <a:lvl4pPr marL="518400" indent="-172800">
              <a:lnSpc>
                <a:spcPct val="106000"/>
              </a:lnSpc>
              <a:spcBef>
                <a:spcPts val="240"/>
              </a:spcBef>
              <a:buFont typeface="Arial" pitchFamily="34" charset="0"/>
              <a:buChar char="•"/>
              <a:defRPr sz="1200" baseline="0">
                <a:latin typeface="+mn-lt"/>
                <a:ea typeface="+mn-ea"/>
                <a:cs typeface="Arial" pitchFamily="34" charset="0"/>
              </a:defRPr>
            </a:lvl4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0"/>
          </p:nvPr>
        </p:nvSpPr>
        <p:spPr bwMode="gray">
          <a:xfrm>
            <a:off x="417000" y="6588000"/>
            <a:ext cx="180000" cy="169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543A0986-838B-4D2A-A95C-8CB1738263FE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10" name="フッター プレースホルダ 9"/>
          <p:cNvSpPr>
            <a:spLocks noGrp="1"/>
          </p:cNvSpPr>
          <p:nvPr>
            <p:ph type="ftr" sz="quarter" idx="11"/>
          </p:nvPr>
        </p:nvSpPr>
        <p:spPr bwMode="gray"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GB" altLang="en-GB" dirty="0"/>
          </a:p>
        </p:txBody>
      </p:sp>
      <p:sp>
        <p:nvSpPr>
          <p:cNvPr id="8" name="テキスト プレースホルダー 2"/>
          <p:cNvSpPr>
            <a:spLocks noGrp="1"/>
          </p:cNvSpPr>
          <p:nvPr>
            <p:ph type="body" sz="quarter" idx="15" hasCustomPrompt="1"/>
          </p:nvPr>
        </p:nvSpPr>
        <p:spPr bwMode="gray">
          <a:xfrm>
            <a:off x="417000" y="1016000"/>
            <a:ext cx="4356000" cy="432000"/>
          </a:xfrm>
          <a:prstGeom prst="rect">
            <a:avLst/>
          </a:prstGeom>
        </p:spPr>
        <p:txBody>
          <a:bodyPr wrap="none" anchor="ctr">
            <a:noAutofit/>
          </a:bodyPr>
          <a:lstStyle>
            <a:lvl1pPr>
              <a:lnSpc>
                <a:spcPct val="100000"/>
              </a:lnSpc>
              <a:spcBef>
                <a:spcPts val="0"/>
              </a:spcBef>
              <a:defRPr sz="1400" b="1">
                <a:solidFill>
                  <a:schemeClr val="accent1"/>
                </a:solidFill>
              </a:defRPr>
            </a:lvl1pPr>
          </a:lstStyle>
          <a:p>
            <a:pPr lvl="0"/>
            <a:r>
              <a:rPr kumimoji="1" lang="en-US" altLang="ja-JP" dirty="0"/>
              <a:t>Header</a:t>
            </a:r>
            <a:r>
              <a:rPr kumimoji="1" lang="ja-JP" altLang="en-US" dirty="0"/>
              <a:t>を入力（スライドタイトル）</a:t>
            </a:r>
          </a:p>
        </p:txBody>
      </p:sp>
      <p:sp>
        <p:nvSpPr>
          <p:cNvPr id="3" name="タイトル 2"/>
          <p:cNvSpPr>
            <a:spLocks noGrp="1"/>
          </p:cNvSpPr>
          <p:nvPr>
            <p:ph type="title" hasCustomPrompt="1"/>
          </p:nvPr>
        </p:nvSpPr>
        <p:spPr bwMode="gray">
          <a:xfrm>
            <a:off x="417000" y="136800"/>
            <a:ext cx="9072000" cy="651600"/>
          </a:xfrm>
        </p:spPr>
        <p:txBody>
          <a:bodyPr/>
          <a:lstStyle/>
          <a:p>
            <a:r>
              <a:rPr lang="ja-JP" altLang="en-US" dirty="0"/>
              <a:t>キーメッセージを入力（本スライドで一番伝えたいこと＜名詞止め・体言止め不可＞）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054686512"/>
      </p:ext>
    </p:extLst>
  </p:cSld>
  <p:clrMapOvr>
    <a:masterClrMapping/>
  </p:clrMapOvr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（基本版） タイトルのみ_Semin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フッター プレースホルダ 2"/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GB" altLang="en-GB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AA5FCFE5-FE56-4EF1-80A8-07776887C2A1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9" name="テキスト プレースホルダー 2"/>
          <p:cNvSpPr>
            <a:spLocks noGrp="1"/>
          </p:cNvSpPr>
          <p:nvPr>
            <p:ph type="body" sz="quarter" idx="15" hasCustomPrompt="1"/>
          </p:nvPr>
        </p:nvSpPr>
        <p:spPr bwMode="gray">
          <a:xfrm>
            <a:off x="417000" y="1008000"/>
            <a:ext cx="4356000" cy="468000"/>
          </a:xfrm>
          <a:prstGeom prst="rect">
            <a:avLst/>
          </a:prstGeom>
        </p:spPr>
        <p:txBody>
          <a:bodyPr wrap="none" tIns="0" anchor="ctr">
            <a:noAutofit/>
          </a:bodyPr>
          <a:lstStyle>
            <a:lvl1pPr>
              <a:lnSpc>
                <a:spcPct val="100000"/>
              </a:lnSpc>
              <a:spcBef>
                <a:spcPts val="0"/>
              </a:spcBef>
              <a:defRPr sz="1800" b="1">
                <a:solidFill>
                  <a:schemeClr val="accent1"/>
                </a:solidFill>
              </a:defRPr>
            </a:lvl1pPr>
          </a:lstStyle>
          <a:p>
            <a:pPr lvl="0"/>
            <a:r>
              <a:rPr kumimoji="1" lang="en-US" altLang="ja-JP" dirty="0"/>
              <a:t>Header</a:t>
            </a:r>
            <a:r>
              <a:rPr kumimoji="1" lang="ja-JP" altLang="en-US" dirty="0"/>
              <a:t>を入力（スライドタイトル）</a:t>
            </a:r>
          </a:p>
        </p:txBody>
      </p:sp>
      <p:sp>
        <p:nvSpPr>
          <p:cNvPr id="6" name="タイトル 5"/>
          <p:cNvSpPr>
            <a:spLocks noGrp="1"/>
          </p:cNvSpPr>
          <p:nvPr>
            <p:ph type="title" hasCustomPrompt="1"/>
          </p:nvPr>
        </p:nvSpPr>
        <p:spPr bwMode="gray">
          <a:xfrm>
            <a:off x="417000" y="108000"/>
            <a:ext cx="9072000" cy="738000"/>
          </a:xfrm>
        </p:spPr>
        <p:txBody>
          <a:bodyPr/>
          <a:lstStyle>
            <a:lvl1pPr>
              <a:defRPr baseline="0">
                <a:latin typeface="+mj-lt"/>
                <a:ea typeface="+mj-ea"/>
              </a:defRPr>
            </a:lvl1pPr>
          </a:lstStyle>
          <a:p>
            <a:r>
              <a:rPr lang="ja-JP" altLang="en-US" dirty="0"/>
              <a:t>キーメッセージを入力（本スライドで一番伝えたいこと＜名詞止め・体言止め不可＞）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46254297"/>
      </p:ext>
    </p:extLst>
  </p:cSld>
  <p:clrMapOvr>
    <a:masterClrMapping/>
  </p:clrMapOvr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（基本版） コンテンツ両サイド_レベル_Repo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 3"/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/>
          <a:p>
            <a:fld id="{2D5C521C-FF79-4B18-A827-A0B66727F89C}" type="slidenum">
              <a:rPr lang="en-GB" altLang="en-GB" smtClean="0"/>
              <a:pPr/>
              <a:t>‹#›</a:t>
            </a:fld>
            <a:endParaRPr lang="en-GB" altLang="en-GB" dirty="0"/>
          </a:p>
        </p:txBody>
      </p:sp>
      <p:sp>
        <p:nvSpPr>
          <p:cNvPr id="5" name="コンテンツ プレースホルダ 2"/>
          <p:cNvSpPr>
            <a:spLocks noGrp="1"/>
          </p:cNvSpPr>
          <p:nvPr>
            <p:ph idx="1"/>
          </p:nvPr>
        </p:nvSpPr>
        <p:spPr bwMode="gray">
          <a:xfrm>
            <a:off x="416496" y="1479600"/>
            <a:ext cx="4320000" cy="4816800"/>
          </a:xfrm>
        </p:spPr>
        <p:txBody>
          <a:bodyPr/>
          <a:lstStyle>
            <a:lvl1pPr>
              <a:defRPr baseline="0"/>
            </a:lvl1pPr>
            <a:lvl2pPr>
              <a:lnSpc>
                <a:spcPct val="106000"/>
              </a:lnSpc>
              <a:defRPr baseline="0"/>
            </a:lvl2pPr>
            <a:lvl3pPr>
              <a:lnSpc>
                <a:spcPct val="106000"/>
              </a:lnSpc>
              <a:spcBef>
                <a:spcPts val="480"/>
              </a:spcBef>
              <a:defRPr baseline="0"/>
            </a:lvl3pPr>
            <a:lvl4pPr>
              <a:lnSpc>
                <a:spcPct val="106000"/>
              </a:lnSpc>
              <a:defRPr baseline="0"/>
            </a:lvl4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</p:txBody>
      </p:sp>
      <p:sp>
        <p:nvSpPr>
          <p:cNvPr id="6" name="コンテンツ プレースホルダ 2"/>
          <p:cNvSpPr>
            <a:spLocks noGrp="1"/>
          </p:cNvSpPr>
          <p:nvPr>
            <p:ph idx="12"/>
          </p:nvPr>
        </p:nvSpPr>
        <p:spPr bwMode="gray">
          <a:xfrm>
            <a:off x="5133600" y="1479600"/>
            <a:ext cx="4320000" cy="4816800"/>
          </a:xfrm>
        </p:spPr>
        <p:txBody>
          <a:bodyPr/>
          <a:lstStyle>
            <a:lvl1pPr>
              <a:defRPr baseline="0"/>
            </a:lvl1pPr>
            <a:lvl2pPr>
              <a:lnSpc>
                <a:spcPct val="106000"/>
              </a:lnSpc>
              <a:defRPr baseline="0"/>
            </a:lvl2pPr>
            <a:lvl3pPr>
              <a:lnSpc>
                <a:spcPct val="106000"/>
              </a:lnSpc>
              <a:spcBef>
                <a:spcPts val="480"/>
              </a:spcBef>
              <a:defRPr baseline="0"/>
            </a:lvl3pPr>
            <a:lvl4pPr>
              <a:lnSpc>
                <a:spcPct val="106000"/>
              </a:lnSpc>
              <a:defRPr baseline="0"/>
            </a:lvl4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</p:txBody>
      </p:sp>
      <p:sp>
        <p:nvSpPr>
          <p:cNvPr id="7" name="タイトル 1"/>
          <p:cNvSpPr>
            <a:spLocks noGrp="1"/>
          </p:cNvSpPr>
          <p:nvPr>
            <p:ph type="title" hasCustomPrompt="1"/>
          </p:nvPr>
        </p:nvSpPr>
        <p:spPr bwMode="gray">
          <a:xfrm>
            <a:off x="414000" y="136800"/>
            <a:ext cx="9040944" cy="651600"/>
          </a:xfrm>
        </p:spPr>
        <p:txBody>
          <a:bodyPr/>
          <a:lstStyle>
            <a:lvl1pPr>
              <a:defRPr baseline="0"/>
            </a:lvl1pPr>
          </a:lstStyle>
          <a:p>
            <a:br>
              <a:rPr lang="en-US" altLang="ja-JP" dirty="0"/>
            </a:br>
            <a:r>
              <a:rPr lang="ja-JP" altLang="en-US" dirty="0"/>
              <a:t>マスタ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192230508"/>
      </p:ext>
    </p:extLst>
  </p:cSld>
  <p:clrMapOvr>
    <a:masterClrMapping/>
  </p:clrMapOvr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（基本版） タイトル_ ロゴ入り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オブジェクト 3" hidden="1"/>
          <p:cNvGraphicFramePr>
            <a:graphicFrameLocks noChangeAspect="1"/>
          </p:cNvGraphicFramePr>
          <p:nvPr userDrawn="1">
            <p:custDataLst>
              <p:tags r:id="rId1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660" imgH="659" progId="TCLayout.ActiveDocument.1">
                  <p:embed/>
                </p:oleObj>
              </mc:Choice>
              <mc:Fallback>
                <p:oleObj name="think-cell Slide" r:id="rId3" imgW="660" imgH="659" progId="TCLayout.ActiveDocument.1">
                  <p:embed/>
                  <p:pic>
                    <p:nvPicPr>
                      <p:cNvPr id="4" name="オブジェクト 3" hidden="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Picture Placeholder 8"/>
          <p:cNvSpPr>
            <a:spLocks noGrp="1" noChangeAspect="1"/>
          </p:cNvSpPr>
          <p:nvPr>
            <p:ph type="pic" sz="quarter" idx="11"/>
          </p:nvPr>
        </p:nvSpPr>
        <p:spPr bwMode="gray">
          <a:xfrm>
            <a:off x="2523000" y="999000"/>
            <a:ext cx="4860000" cy="4860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図を追加</a:t>
            </a:r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 bwMode="gray">
          <a:xfrm>
            <a:off x="417600" y="5040000"/>
            <a:ext cx="4536000" cy="615553"/>
          </a:xfrm>
        </p:spPr>
        <p:txBody>
          <a:bodyPr anchor="b" anchorCtr="0">
            <a:noAutofit/>
          </a:bodyPr>
          <a:lstStyle>
            <a:lvl1pPr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 b="1" baseline="0">
                <a:solidFill>
                  <a:schemeClr val="tx1"/>
                </a:solidFill>
                <a:latin typeface="+mj-lt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ja-JP" altLang="en-US" noProof="0" dirty="0"/>
              <a:t>表紙タイトル</a:t>
            </a:r>
            <a:endParaRPr lang="en-US" noProof="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 bwMode="gray">
          <a:xfrm>
            <a:off x="417600" y="5652000"/>
            <a:ext cx="4536000" cy="492443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tx1"/>
                </a:solidFill>
              </a:defRPr>
            </a:lvl1pPr>
            <a:lvl2pPr marL="495283" indent="0" algn="ctr">
              <a:buNone/>
              <a:defRPr sz="2167"/>
            </a:lvl2pPr>
            <a:lvl3pPr marL="990564" indent="0" algn="ctr">
              <a:buNone/>
              <a:defRPr sz="1950"/>
            </a:lvl3pPr>
            <a:lvl4pPr marL="1485846" indent="0" algn="ctr">
              <a:buNone/>
              <a:defRPr sz="1733"/>
            </a:lvl4pPr>
            <a:lvl5pPr marL="1981127" indent="0" algn="ctr">
              <a:buNone/>
              <a:defRPr sz="1733"/>
            </a:lvl5pPr>
            <a:lvl6pPr marL="2476410" indent="0" algn="ctr">
              <a:buNone/>
              <a:defRPr sz="1733"/>
            </a:lvl6pPr>
            <a:lvl7pPr marL="2971692" indent="0" algn="ctr">
              <a:buNone/>
              <a:defRPr sz="1733"/>
            </a:lvl7pPr>
            <a:lvl8pPr marL="3466973" indent="0" algn="ctr">
              <a:buNone/>
              <a:defRPr sz="1733"/>
            </a:lvl8pPr>
            <a:lvl9pPr marL="3962255" indent="0" algn="ctr">
              <a:buNone/>
              <a:defRPr sz="1733"/>
            </a:lvl9pPr>
          </a:lstStyle>
          <a:p>
            <a:r>
              <a:rPr lang="ja-JP" altLang="en-US" noProof="0" dirty="0"/>
              <a:t>表紙サブタイトル</a:t>
            </a:r>
            <a:endParaRPr lang="en-US" noProof="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 bwMode="gray">
          <a:xfrm>
            <a:off x="417599" y="6408000"/>
            <a:ext cx="4536000" cy="215444"/>
          </a:xfrm>
          <a:prstGeom prst="rect">
            <a:avLst/>
          </a:prstGeom>
        </p:spPr>
        <p:txBody>
          <a:bodyPr wrap="square" lIns="0" anchor="b" anchorCtr="0">
            <a:spAutoFit/>
          </a:bodyPr>
          <a:lstStyle>
            <a:lvl1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400">
                <a:solidFill>
                  <a:schemeClr val="tx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ja-JP" altLang="en-US" noProof="0"/>
              <a:t>マスター テキストの書式設定</a:t>
            </a:r>
          </a:p>
        </p:txBody>
      </p:sp>
      <p:sp>
        <p:nvSpPr>
          <p:cNvPr id="10" name="テキスト プレースホルダー 9"/>
          <p:cNvSpPr>
            <a:spLocks noGrp="1"/>
          </p:cNvSpPr>
          <p:nvPr>
            <p:ph type="body" sz="quarter" idx="12" hasCustomPrompt="1"/>
          </p:nvPr>
        </p:nvSpPr>
        <p:spPr bwMode="gray">
          <a:xfrm>
            <a:off x="4953000" y="396000"/>
            <a:ext cx="4536000" cy="676800"/>
          </a:xfrm>
          <a:prstGeom prst="rect">
            <a:avLst/>
          </a:prstGeom>
        </p:spPr>
        <p:txBody>
          <a:bodyPr lIns="0">
            <a:normAutofit/>
          </a:bodyPr>
          <a:lstStyle>
            <a:lvl1pPr algn="r">
              <a:lnSpc>
                <a:spcPct val="100000"/>
              </a:lnSpc>
              <a:spcBef>
                <a:spcPts val="0"/>
              </a:spcBef>
              <a:defRPr sz="2200">
                <a:solidFill>
                  <a:schemeClr val="bg1"/>
                </a:solidFill>
              </a:defRPr>
            </a:lvl1pPr>
            <a:lvl2pPr>
              <a:defRPr sz="2200"/>
            </a:lvl2pPr>
            <a:lvl3pPr>
              <a:defRPr sz="2200"/>
            </a:lvl3pPr>
            <a:lvl4pPr>
              <a:defRPr sz="2200"/>
            </a:lvl4pPr>
            <a:lvl5pPr>
              <a:defRPr sz="2200"/>
            </a:lvl5pPr>
          </a:lstStyle>
          <a:p>
            <a:pPr lvl="0"/>
            <a:r>
              <a:rPr kumimoji="1" lang="ja-JP" altLang="en-US" dirty="0"/>
              <a:t>東京都　御中</a:t>
            </a:r>
          </a:p>
        </p:txBody>
      </p:sp>
      <p:pic>
        <p:nvPicPr>
          <p:cNvPr id="8" name="図 7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416496" y="432000"/>
            <a:ext cx="1872000" cy="587972"/>
          </a:xfrm>
          <a:prstGeom prst="rect">
            <a:avLst/>
          </a:prstGeom>
        </p:spPr>
      </p:pic>
      <p:pic>
        <p:nvPicPr>
          <p:cNvPr id="11" name="図 10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8085000" y="431999"/>
            <a:ext cx="1404000" cy="3462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328846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（基本版） タイトル ロゴ無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/>
          <p:cNvSpPr>
            <a:spLocks noGrp="1" noChangeAspect="1"/>
          </p:cNvSpPr>
          <p:nvPr>
            <p:ph type="pic" sz="quarter" idx="11"/>
          </p:nvPr>
        </p:nvSpPr>
        <p:spPr bwMode="gray">
          <a:xfrm>
            <a:off x="2523000" y="999000"/>
            <a:ext cx="4860000" cy="4860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図を追加</a:t>
            </a:r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 bwMode="gray">
          <a:xfrm>
            <a:off x="417600" y="5040000"/>
            <a:ext cx="4536000" cy="615553"/>
          </a:xfrm>
        </p:spPr>
        <p:txBody>
          <a:bodyPr anchor="b" anchorCtr="0">
            <a:noAutofit/>
          </a:bodyPr>
          <a:lstStyle>
            <a:lvl1pPr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 b="1" baseline="0">
                <a:solidFill>
                  <a:schemeClr val="tx1"/>
                </a:solidFill>
                <a:latin typeface="+mj-lt"/>
                <a:ea typeface="+mn-ea"/>
                <a:cs typeface="Arial" panose="020B0604020202020204" pitchFamily="34" charset="0"/>
              </a:defRPr>
            </a:lvl1pPr>
          </a:lstStyle>
          <a:p>
            <a:r>
              <a:rPr lang="ja-JP" altLang="en-US" noProof="0" dirty="0"/>
              <a:t>表紙タイトル</a:t>
            </a:r>
            <a:endParaRPr lang="en-US" noProof="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 bwMode="gray">
          <a:xfrm>
            <a:off x="417600" y="5652000"/>
            <a:ext cx="4536000" cy="492443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tx1"/>
                </a:solidFill>
              </a:defRPr>
            </a:lvl1pPr>
            <a:lvl2pPr marL="495283" indent="0" algn="ctr">
              <a:buNone/>
              <a:defRPr sz="2167"/>
            </a:lvl2pPr>
            <a:lvl3pPr marL="990564" indent="0" algn="ctr">
              <a:buNone/>
              <a:defRPr sz="1950"/>
            </a:lvl3pPr>
            <a:lvl4pPr marL="1485846" indent="0" algn="ctr">
              <a:buNone/>
              <a:defRPr sz="1733"/>
            </a:lvl4pPr>
            <a:lvl5pPr marL="1981127" indent="0" algn="ctr">
              <a:buNone/>
              <a:defRPr sz="1733"/>
            </a:lvl5pPr>
            <a:lvl6pPr marL="2476410" indent="0" algn="ctr">
              <a:buNone/>
              <a:defRPr sz="1733"/>
            </a:lvl6pPr>
            <a:lvl7pPr marL="2971692" indent="0" algn="ctr">
              <a:buNone/>
              <a:defRPr sz="1733"/>
            </a:lvl7pPr>
            <a:lvl8pPr marL="3466973" indent="0" algn="ctr">
              <a:buNone/>
              <a:defRPr sz="1733"/>
            </a:lvl8pPr>
            <a:lvl9pPr marL="3962255" indent="0" algn="ctr">
              <a:buNone/>
              <a:defRPr sz="1733"/>
            </a:lvl9pPr>
          </a:lstStyle>
          <a:p>
            <a:r>
              <a:rPr lang="ja-JP" altLang="en-US" noProof="0" dirty="0"/>
              <a:t>表紙サブタイトル</a:t>
            </a:r>
            <a:endParaRPr lang="en-US" noProof="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 bwMode="gray">
          <a:xfrm>
            <a:off x="417599" y="6408000"/>
            <a:ext cx="4536000" cy="215444"/>
          </a:xfrm>
          <a:prstGeom prst="rect">
            <a:avLst/>
          </a:prstGeom>
        </p:spPr>
        <p:txBody>
          <a:bodyPr wrap="square" lIns="0" anchor="b" anchorCtr="0">
            <a:spAutoFit/>
          </a:bodyPr>
          <a:lstStyle>
            <a:lvl1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400">
                <a:solidFill>
                  <a:schemeClr val="tx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ja-JP" altLang="en-US" noProof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27189029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（基本版） 目次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3"/>
          <p:cNvSpPr>
            <a:spLocks noGrp="1"/>
          </p:cNvSpPr>
          <p:nvPr>
            <p:ph sz="quarter" idx="10"/>
          </p:nvPr>
        </p:nvSpPr>
        <p:spPr bwMode="gray">
          <a:xfrm>
            <a:off x="417000" y="1476000"/>
            <a:ext cx="4356000" cy="4824000"/>
          </a:xfrm>
          <a:prstGeom prst="rect">
            <a:avLst/>
          </a:prstGeom>
        </p:spPr>
        <p:txBody>
          <a:bodyPr/>
          <a:lstStyle>
            <a:lvl1pPr>
              <a:tabLst>
                <a:tab pos="5448101" algn="r"/>
              </a:tabLst>
              <a:defRPr/>
            </a:lvl1pPr>
            <a:lvl2pPr>
              <a:tabLst>
                <a:tab pos="5448101" algn="r"/>
              </a:tabLst>
              <a:defRPr/>
            </a:lvl2pPr>
            <a:lvl3pPr>
              <a:tabLst>
                <a:tab pos="5448101" algn="r"/>
              </a:tabLst>
              <a:defRPr/>
            </a:lvl3pPr>
            <a:lvl4pPr>
              <a:tabLst>
                <a:tab pos="5448101" algn="r"/>
              </a:tabLst>
              <a:defRPr/>
            </a:lvl4pPr>
            <a:lvl5pPr>
              <a:tabLst>
                <a:tab pos="5448101" algn="r"/>
              </a:tabLst>
              <a:defRPr baseline="0"/>
            </a:lvl5pPr>
          </a:lstStyle>
          <a:p>
            <a:pPr lvl="0"/>
            <a:r>
              <a:rPr lang="ja-JP" altLang="en-US" noProof="0" dirty="0"/>
              <a:t>マスター テキストの書式設定</a:t>
            </a:r>
          </a:p>
          <a:p>
            <a:pPr lvl="1"/>
            <a:r>
              <a:rPr lang="ja-JP" altLang="en-US" noProof="0" dirty="0"/>
              <a:t>第 </a:t>
            </a:r>
            <a:r>
              <a:rPr lang="en-US" altLang="ja-JP" noProof="0" dirty="0"/>
              <a:t>1 </a:t>
            </a:r>
            <a:r>
              <a:rPr lang="ja-JP" altLang="en-US" noProof="0" dirty="0"/>
              <a:t>レベル</a:t>
            </a:r>
          </a:p>
          <a:p>
            <a:pPr lvl="2"/>
            <a:r>
              <a:rPr lang="ja-JP" altLang="en-US" noProof="0" dirty="0"/>
              <a:t>第 </a:t>
            </a:r>
            <a:r>
              <a:rPr lang="en-US" altLang="ja-JP" noProof="0" dirty="0"/>
              <a:t>2 </a:t>
            </a:r>
            <a:r>
              <a:rPr lang="ja-JP" altLang="en-US" noProof="0" dirty="0"/>
              <a:t>レベル</a:t>
            </a:r>
          </a:p>
          <a:p>
            <a:pPr lvl="3"/>
            <a:r>
              <a:rPr lang="ja-JP" altLang="en-US" noProof="0" dirty="0"/>
              <a:t>第 </a:t>
            </a:r>
            <a:r>
              <a:rPr lang="en-US" altLang="ja-JP" noProof="0" dirty="0"/>
              <a:t>3 </a:t>
            </a:r>
            <a:r>
              <a:rPr lang="ja-JP" altLang="en-US" noProof="0" dirty="0"/>
              <a:t>レベル</a:t>
            </a:r>
          </a:p>
        </p:txBody>
      </p:sp>
      <p:sp>
        <p:nvSpPr>
          <p:cNvPr id="15" name="Content Placeholder 3"/>
          <p:cNvSpPr>
            <a:spLocks noGrp="1"/>
          </p:cNvSpPr>
          <p:nvPr>
            <p:ph sz="quarter" idx="20"/>
          </p:nvPr>
        </p:nvSpPr>
        <p:spPr bwMode="gray">
          <a:xfrm>
            <a:off x="5133000" y="1476000"/>
            <a:ext cx="4356000" cy="4824000"/>
          </a:xfrm>
          <a:prstGeom prst="rect">
            <a:avLst/>
          </a:prstGeom>
        </p:spPr>
        <p:txBody>
          <a:bodyPr/>
          <a:lstStyle>
            <a:lvl1pPr>
              <a:tabLst>
                <a:tab pos="5448101" algn="r"/>
              </a:tabLst>
              <a:defRPr/>
            </a:lvl1pPr>
            <a:lvl2pPr>
              <a:tabLst>
                <a:tab pos="5448101" algn="r"/>
              </a:tabLst>
              <a:defRPr/>
            </a:lvl2pPr>
            <a:lvl3pPr>
              <a:tabLst>
                <a:tab pos="5448101" algn="r"/>
              </a:tabLst>
              <a:defRPr/>
            </a:lvl3pPr>
            <a:lvl4pPr>
              <a:tabLst>
                <a:tab pos="5448101" algn="r"/>
              </a:tabLst>
              <a:defRPr/>
            </a:lvl4pPr>
            <a:lvl5pPr>
              <a:tabLst>
                <a:tab pos="5448101" algn="r"/>
              </a:tabLst>
              <a:defRPr baseline="0"/>
            </a:lvl5pPr>
          </a:lstStyle>
          <a:p>
            <a:pPr lvl="0"/>
            <a:r>
              <a:rPr lang="ja-JP" altLang="en-US" noProof="0" dirty="0"/>
              <a:t>マスター テキストの書式設定</a:t>
            </a:r>
          </a:p>
          <a:p>
            <a:pPr lvl="1"/>
            <a:r>
              <a:rPr lang="ja-JP" altLang="en-US" noProof="0" dirty="0"/>
              <a:t>第 </a:t>
            </a:r>
            <a:r>
              <a:rPr lang="en-US" altLang="ja-JP" noProof="0" dirty="0"/>
              <a:t>1 </a:t>
            </a:r>
            <a:r>
              <a:rPr lang="ja-JP" altLang="en-US" noProof="0" dirty="0"/>
              <a:t>レベル</a:t>
            </a:r>
          </a:p>
          <a:p>
            <a:pPr lvl="2"/>
            <a:r>
              <a:rPr lang="ja-JP" altLang="en-US" noProof="0" dirty="0"/>
              <a:t>第 </a:t>
            </a:r>
            <a:r>
              <a:rPr lang="en-US" altLang="ja-JP" noProof="0" dirty="0"/>
              <a:t>2 </a:t>
            </a:r>
            <a:r>
              <a:rPr lang="ja-JP" altLang="en-US" noProof="0" dirty="0"/>
              <a:t>レベル</a:t>
            </a:r>
          </a:p>
          <a:p>
            <a:pPr lvl="3"/>
            <a:r>
              <a:rPr lang="ja-JP" altLang="en-US" noProof="0" dirty="0"/>
              <a:t>第 </a:t>
            </a:r>
            <a:r>
              <a:rPr lang="en-US" altLang="ja-JP" noProof="0" dirty="0"/>
              <a:t>3 </a:t>
            </a:r>
            <a:r>
              <a:rPr lang="ja-JP" altLang="en-US" noProof="0" dirty="0"/>
              <a:t>レベル</a:t>
            </a:r>
          </a:p>
        </p:txBody>
      </p:sp>
      <p:sp>
        <p:nvSpPr>
          <p:cNvPr id="4" name="タイトル 3"/>
          <p:cNvSpPr>
            <a:spLocks noGrp="1"/>
          </p:cNvSpPr>
          <p:nvPr>
            <p:ph type="title" hasCustomPrompt="1"/>
          </p:nvPr>
        </p:nvSpPr>
        <p:spPr bwMode="gray"/>
        <p:txBody>
          <a:bodyPr/>
          <a:lstStyle>
            <a:lvl1pPr>
              <a:defRPr/>
            </a:lvl1pPr>
          </a:lstStyle>
          <a:p>
            <a:r>
              <a:rPr lang="ja-JP" altLang="en-US" dirty="0"/>
              <a:t>キーメッセージを入力（本スライドで一番伝えたいこと＜名詞止め・体言止め不可＞）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04749595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（基本版） 白紙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ー 3"/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/>
            </a:lvl1pPr>
          </a:lstStyle>
          <a:p>
            <a:fld id="{AA5FCFE5-FE56-4EF1-80A8-07776887C2A1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6" name="テキスト プレースホルダー 5"/>
          <p:cNvSpPr>
            <a:spLocks noGrp="1"/>
          </p:cNvSpPr>
          <p:nvPr>
            <p:ph type="body" sz="quarter" idx="12"/>
          </p:nvPr>
        </p:nvSpPr>
        <p:spPr bwMode="gray">
          <a:xfrm>
            <a:off x="1902000" y="2367864"/>
            <a:ext cx="6102000" cy="2487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020081681"/>
      </p:ext>
    </p:extLst>
  </p:cSld>
  <p:clrMapOvr>
    <a:masterClrMapping/>
  </p:clrMapOvr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（基本版） 中表紙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 bwMode="gray">
          <a:xfrm>
            <a:off x="968400" y="2124000"/>
            <a:ext cx="5176793" cy="667409"/>
          </a:xfrm>
          <a:prstGeom prst="rect">
            <a:avLst/>
          </a:prstGeom>
          <a:noFill/>
        </p:spPr>
        <p:txBody>
          <a:bodyPr wrap="none" lIns="72000" rIns="73152" anchor="ctr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2800" b="1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ja-JP" altLang="en-US" dirty="0"/>
              <a:t>中表紙タイトル</a:t>
            </a:r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AA5FCFE5-FE56-4EF1-80A8-07776887C2A1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58324251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（補足版） コンテンツ両サイド_レベル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オブジェクト 7" hidden="1"/>
          <p:cNvGraphicFramePr>
            <a:graphicFrameLocks noChangeAspect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416375118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270" imgH="270" progId="TCLayout.ActiveDocument.1">
                  <p:embed/>
                </p:oleObj>
              </mc:Choice>
              <mc:Fallback>
                <p:oleObj name="think-cell Slide" r:id="rId3" imgW="270" imgH="27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スライド番号プレースホルダ 9"/>
          <p:cNvSpPr>
            <a:spLocks noGrp="1"/>
          </p:cNvSpPr>
          <p:nvPr>
            <p:ph type="sldNum" sz="quarter" idx="13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917B94E-3120-478C-8085-A9F2B368A1AE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11" name="フッター プレースホルダ 10"/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 altLang="en-GB" dirty="0"/>
          </a:p>
        </p:txBody>
      </p:sp>
      <p:sp>
        <p:nvSpPr>
          <p:cNvPr id="12" name="テキスト プレースホルダ 5"/>
          <p:cNvSpPr>
            <a:spLocks noGrp="1"/>
          </p:cNvSpPr>
          <p:nvPr>
            <p:ph type="body" sz="quarter" idx="15" hasCustomPrompt="1"/>
          </p:nvPr>
        </p:nvSpPr>
        <p:spPr bwMode="gray">
          <a:xfrm>
            <a:off x="417000" y="1009580"/>
            <a:ext cx="9072000" cy="439200"/>
          </a:xfrm>
        </p:spPr>
        <p:txBody>
          <a:bodyPr lIns="72000" tIns="0" rIns="72000" bIns="0">
            <a:noAutofit/>
          </a:bodyPr>
          <a:lstStyle>
            <a:lvl1pPr marL="0" indent="0">
              <a:spcBef>
                <a:spcPts val="0"/>
              </a:spcBef>
              <a:defRPr sz="1400" baseline="0">
                <a:latin typeface="Arial" pitchFamily="34" charset="0"/>
                <a:ea typeface="+mn-ea"/>
                <a:cs typeface="Arial" pitchFamily="34" charset="0"/>
              </a:defRPr>
            </a:lvl1pPr>
          </a:lstStyle>
          <a:p>
            <a:pPr lvl="0"/>
            <a:r>
              <a:rPr kumimoji="1" lang="ja-JP" altLang="en-US" dirty="0"/>
              <a:t>本文を入力（キーメッセージを補足する内容＜</a:t>
            </a:r>
            <a:r>
              <a:rPr kumimoji="1" lang="en-US" altLang="ja-JP" dirty="0"/>
              <a:t>2</a:t>
            </a:r>
            <a:r>
              <a:rPr kumimoji="1" lang="ja-JP" altLang="en-US" dirty="0"/>
              <a:t>行以内＞）</a:t>
            </a:r>
            <a:endParaRPr kumimoji="1" lang="en-US" altLang="ja-JP" dirty="0"/>
          </a:p>
          <a:p>
            <a:pPr lvl="0"/>
            <a:endParaRPr kumimoji="1" lang="ja-JP" altLang="en-US" dirty="0"/>
          </a:p>
        </p:txBody>
      </p:sp>
      <p:sp>
        <p:nvSpPr>
          <p:cNvPr id="13" name="コンテンツ プレースホルダ 2"/>
          <p:cNvSpPr>
            <a:spLocks noGrp="1"/>
          </p:cNvSpPr>
          <p:nvPr>
            <p:ph idx="1"/>
          </p:nvPr>
        </p:nvSpPr>
        <p:spPr bwMode="gray">
          <a:xfrm>
            <a:off x="417000" y="1926000"/>
            <a:ext cx="4320000" cy="4370400"/>
          </a:xfrm>
        </p:spPr>
        <p:txBody>
          <a:bodyPr/>
          <a:lstStyle>
            <a:lvl1pPr>
              <a:defRPr baseline="0">
                <a:latin typeface="Arial" pitchFamily="34" charset="0"/>
                <a:ea typeface="+mn-ea"/>
                <a:cs typeface="Arial" pitchFamily="34" charset="0"/>
              </a:defRPr>
            </a:lvl1pPr>
            <a:lvl2pPr>
              <a:lnSpc>
                <a:spcPct val="106000"/>
              </a:lnSpc>
              <a:spcBef>
                <a:spcPts val="1056"/>
              </a:spcBef>
              <a:defRPr baseline="0">
                <a:latin typeface="Arial" pitchFamily="34" charset="0"/>
                <a:ea typeface="+mn-ea"/>
                <a:cs typeface="Arial" pitchFamily="34" charset="0"/>
              </a:defRPr>
            </a:lvl2pPr>
            <a:lvl3pPr>
              <a:lnSpc>
                <a:spcPct val="106000"/>
              </a:lnSpc>
              <a:spcBef>
                <a:spcPts val="480"/>
              </a:spcBef>
              <a:defRPr baseline="0">
                <a:latin typeface="Arial" pitchFamily="34" charset="0"/>
                <a:ea typeface="+mn-ea"/>
                <a:cs typeface="Arial" pitchFamily="34" charset="0"/>
              </a:defRPr>
            </a:lvl3pPr>
            <a:lvl4pPr>
              <a:lnSpc>
                <a:spcPct val="106000"/>
              </a:lnSpc>
              <a:defRPr baseline="0">
                <a:latin typeface="Arial" pitchFamily="34" charset="0"/>
                <a:ea typeface="+mn-ea"/>
                <a:cs typeface="Arial" pitchFamily="34" charset="0"/>
              </a:defRPr>
            </a:lvl4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1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</p:txBody>
      </p:sp>
      <p:sp>
        <p:nvSpPr>
          <p:cNvPr id="14" name="コンテンツ プレースホルダ 2"/>
          <p:cNvSpPr>
            <a:spLocks noGrp="1"/>
          </p:cNvSpPr>
          <p:nvPr>
            <p:ph idx="17"/>
          </p:nvPr>
        </p:nvSpPr>
        <p:spPr bwMode="gray">
          <a:xfrm>
            <a:off x="5132388" y="1926000"/>
            <a:ext cx="4320000" cy="4370400"/>
          </a:xfrm>
        </p:spPr>
        <p:txBody>
          <a:bodyPr/>
          <a:lstStyle>
            <a:lvl1pPr>
              <a:defRPr baseline="0">
                <a:latin typeface="+mn-lt"/>
                <a:ea typeface="+mn-ea"/>
              </a:defRPr>
            </a:lvl1pPr>
            <a:lvl2pPr>
              <a:lnSpc>
                <a:spcPct val="106000"/>
              </a:lnSpc>
              <a:spcBef>
                <a:spcPts val="1056"/>
              </a:spcBef>
              <a:defRPr baseline="0">
                <a:latin typeface="+mn-lt"/>
                <a:ea typeface="+mn-ea"/>
              </a:defRPr>
            </a:lvl2pPr>
            <a:lvl3pPr>
              <a:lnSpc>
                <a:spcPct val="106000"/>
              </a:lnSpc>
              <a:spcBef>
                <a:spcPts val="480"/>
              </a:spcBef>
              <a:defRPr baseline="0">
                <a:latin typeface="+mn-lt"/>
                <a:ea typeface="+mn-ea"/>
              </a:defRPr>
            </a:lvl3pPr>
            <a:lvl4pPr>
              <a:lnSpc>
                <a:spcPct val="106000"/>
              </a:lnSpc>
              <a:defRPr baseline="0">
                <a:latin typeface="+mn-lt"/>
                <a:ea typeface="+mn-ea"/>
              </a:defRPr>
            </a:lvl4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1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</p:txBody>
      </p:sp>
      <p:sp>
        <p:nvSpPr>
          <p:cNvPr id="15" name="タイトル 1"/>
          <p:cNvSpPr>
            <a:spLocks noGrp="1"/>
          </p:cNvSpPr>
          <p:nvPr>
            <p:ph type="title" hasCustomPrompt="1"/>
          </p:nvPr>
        </p:nvSpPr>
        <p:spPr bwMode="gray">
          <a:xfrm>
            <a:off x="417000" y="136800"/>
            <a:ext cx="9072000" cy="651600"/>
          </a:xfrm>
        </p:spPr>
        <p:txBody>
          <a:bodyPr>
            <a:noAutofit/>
          </a:bodyPr>
          <a:lstStyle>
            <a:lvl1pPr>
              <a:defRPr baseline="0"/>
            </a:lvl1pPr>
          </a:lstStyle>
          <a:p>
            <a:br>
              <a:rPr lang="en-US" altLang="ja-JP" dirty="0"/>
            </a:br>
            <a:r>
              <a:rPr lang="ja-JP" altLang="en-US" dirty="0"/>
              <a:t>キーメッセージを入力（本スライドで一番伝えたいこと＜名詞止め・体言止め不可＞）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sz="quarter" idx="18" hasCustomPrompt="1"/>
          </p:nvPr>
        </p:nvSpPr>
        <p:spPr>
          <a:xfrm>
            <a:off x="417000" y="1484312"/>
            <a:ext cx="4320000" cy="432000"/>
          </a:xfrm>
        </p:spPr>
        <p:txBody>
          <a:bodyPr wrap="none" anchor="ctr">
            <a:noAutofit/>
          </a:bodyPr>
          <a:lstStyle>
            <a:lvl1pPr>
              <a:defRPr sz="1400" b="1">
                <a:solidFill>
                  <a:schemeClr val="accent2"/>
                </a:solidFill>
              </a:defRPr>
            </a:lvl1pPr>
          </a:lstStyle>
          <a:p>
            <a:pPr lvl="0"/>
            <a:r>
              <a:rPr kumimoji="1" lang="en-US" altLang="ja-JP" dirty="0"/>
              <a:t>Header</a:t>
            </a:r>
            <a:r>
              <a:rPr kumimoji="1" lang="ja-JP" altLang="en-US" dirty="0"/>
              <a:t>を入力（スライドタイトル）</a:t>
            </a:r>
          </a:p>
        </p:txBody>
      </p:sp>
      <p:sp>
        <p:nvSpPr>
          <p:cNvPr id="18" name="テキスト プレースホルダー 2"/>
          <p:cNvSpPr>
            <a:spLocks noGrp="1"/>
          </p:cNvSpPr>
          <p:nvPr>
            <p:ph type="body" sz="quarter" idx="19" hasCustomPrompt="1"/>
          </p:nvPr>
        </p:nvSpPr>
        <p:spPr>
          <a:xfrm>
            <a:off x="5132388" y="1484312"/>
            <a:ext cx="4320000" cy="432000"/>
          </a:xfrm>
        </p:spPr>
        <p:txBody>
          <a:bodyPr wrap="none" anchor="ctr">
            <a:noAutofit/>
          </a:bodyPr>
          <a:lstStyle>
            <a:lvl1pPr>
              <a:defRPr sz="1400" b="1">
                <a:solidFill>
                  <a:schemeClr val="accent2"/>
                </a:solidFill>
              </a:defRPr>
            </a:lvl1pPr>
          </a:lstStyle>
          <a:p>
            <a:pPr lvl="0"/>
            <a:r>
              <a:rPr kumimoji="1" lang="en-US" altLang="ja-JP" dirty="0"/>
              <a:t>Header</a:t>
            </a:r>
            <a:r>
              <a:rPr kumimoji="1" lang="ja-JP" altLang="en-US" dirty="0"/>
              <a:t>を入力（スライドタイトル）</a:t>
            </a:r>
          </a:p>
        </p:txBody>
      </p:sp>
    </p:spTree>
    <p:extLst>
      <p:ext uri="{BB962C8B-B14F-4D97-AF65-F5344CB8AC3E}">
        <p14:creationId xmlns:p14="http://schemas.microsoft.com/office/powerpoint/2010/main" val="971721913"/>
      </p:ext>
    </p:extLst>
  </p:cSld>
  <p:clrMapOvr>
    <a:masterClrMapping/>
  </p:clrMapOvr>
</p:sldLayout>
</file>

<file path=ppt/slideLayouts/slideLayout1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（基本版） タイトルのみ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 3"/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AA5FCFE5-FE56-4EF1-80A8-07776887C2A1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9" name="テキスト プレースホルダー 2"/>
          <p:cNvSpPr>
            <a:spLocks noGrp="1"/>
          </p:cNvSpPr>
          <p:nvPr>
            <p:ph type="body" sz="quarter" idx="15" hasCustomPrompt="1"/>
          </p:nvPr>
        </p:nvSpPr>
        <p:spPr bwMode="gray">
          <a:xfrm>
            <a:off x="417000" y="1016000"/>
            <a:ext cx="4356000" cy="432000"/>
          </a:xfrm>
          <a:prstGeom prst="rect">
            <a:avLst/>
          </a:prstGeom>
        </p:spPr>
        <p:txBody>
          <a:bodyPr wrap="none" anchor="ctr">
            <a:noAutofit/>
          </a:bodyPr>
          <a:lstStyle>
            <a:lvl1pPr>
              <a:lnSpc>
                <a:spcPct val="100000"/>
              </a:lnSpc>
              <a:spcBef>
                <a:spcPts val="0"/>
              </a:spcBef>
              <a:defRPr sz="1400" b="1">
                <a:solidFill>
                  <a:schemeClr val="accent1"/>
                </a:solidFill>
              </a:defRPr>
            </a:lvl1pPr>
          </a:lstStyle>
          <a:p>
            <a:pPr lvl="0"/>
            <a:r>
              <a:rPr kumimoji="1" lang="en-US" altLang="ja-JP" dirty="0"/>
              <a:t>Header</a:t>
            </a:r>
            <a:r>
              <a:rPr kumimoji="1" lang="ja-JP" altLang="en-US" dirty="0"/>
              <a:t>を入力（スライドタイトル）</a:t>
            </a:r>
          </a:p>
        </p:txBody>
      </p:sp>
      <p:sp>
        <p:nvSpPr>
          <p:cNvPr id="6" name="タイトル 5"/>
          <p:cNvSpPr>
            <a:spLocks noGrp="1"/>
          </p:cNvSpPr>
          <p:nvPr>
            <p:ph type="title" hasCustomPrompt="1"/>
          </p:nvPr>
        </p:nvSpPr>
        <p:spPr bwMode="gray">
          <a:xfrm>
            <a:off x="417000" y="136800"/>
            <a:ext cx="9072000" cy="651600"/>
          </a:xfrm>
        </p:spPr>
        <p:txBody>
          <a:bodyPr/>
          <a:lstStyle/>
          <a:p>
            <a:r>
              <a:rPr lang="ja-JP" altLang="en-US" dirty="0"/>
              <a:t>キーメッセージを入力（本スライドで一番伝えたいこと＜名詞止め・体言止め不可＞）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67223371"/>
      </p:ext>
    </p:extLst>
  </p:cSld>
  <p:clrMapOvr>
    <a:masterClrMapping/>
  </p:clrMapOvr>
</p:sldLayout>
</file>

<file path=ppt/slideLayouts/slideLayout1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（基本版） コンテンツ左サイド_レベル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コンテンツ プレースホルダ 2"/>
          <p:cNvSpPr>
            <a:spLocks noGrp="1"/>
          </p:cNvSpPr>
          <p:nvPr>
            <p:ph idx="1"/>
          </p:nvPr>
        </p:nvSpPr>
        <p:spPr bwMode="gray">
          <a:xfrm>
            <a:off x="417000" y="1476000"/>
            <a:ext cx="4356000" cy="4824000"/>
          </a:xfrm>
          <a:prstGeom prst="rect">
            <a:avLst/>
          </a:prstGeom>
        </p:spPr>
        <p:txBody>
          <a:bodyPr/>
          <a:lstStyle>
            <a:lvl1pPr>
              <a:buNone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1pPr>
            <a:lvl2pPr marL="172800" indent="-172800">
              <a:lnSpc>
                <a:spcPct val="106000"/>
              </a:lnSpc>
              <a:spcBef>
                <a:spcPts val="1056"/>
              </a:spcBef>
              <a:buFont typeface="Wingdings" pitchFamily="2" charset="2"/>
              <a:buChar char="n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2pPr>
            <a:lvl3pPr marL="345600" indent="-172800">
              <a:lnSpc>
                <a:spcPct val="106000"/>
              </a:lnSpc>
              <a:spcBef>
                <a:spcPts val="480"/>
              </a:spcBef>
              <a:buFont typeface="Wingdings" pitchFamily="2" charset="2"/>
              <a:buChar char="Ø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3pPr>
            <a:lvl4pPr marL="518400" marR="0" indent="-172800" algn="l" defTabSz="989013" rtl="0" eaLnBrk="1" fontAlgn="auto" latinLnBrk="0" hangingPunct="1">
              <a:lnSpc>
                <a:spcPct val="106000"/>
              </a:lnSpc>
              <a:spcBef>
                <a:spcPts val="24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4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1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0"/>
          </p:nvPr>
        </p:nvSpPr>
        <p:spPr bwMode="gray"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0822A2BF-4EE5-45F6-88E1-9AA10A8C672A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sz="quarter" idx="12" hasCustomPrompt="1"/>
          </p:nvPr>
        </p:nvSpPr>
        <p:spPr bwMode="gray">
          <a:xfrm>
            <a:off x="417000" y="1016000"/>
            <a:ext cx="4356000" cy="432000"/>
          </a:xfrm>
          <a:prstGeom prst="rect">
            <a:avLst/>
          </a:prstGeom>
        </p:spPr>
        <p:txBody>
          <a:bodyPr wrap="none" anchor="ctr">
            <a:noAutofit/>
          </a:bodyPr>
          <a:lstStyle>
            <a:lvl1pPr>
              <a:lnSpc>
                <a:spcPct val="100000"/>
              </a:lnSpc>
              <a:spcBef>
                <a:spcPts val="0"/>
              </a:spcBef>
              <a:defRPr sz="1400" b="1">
                <a:solidFill>
                  <a:schemeClr val="accent1"/>
                </a:solidFill>
              </a:defRPr>
            </a:lvl1pPr>
          </a:lstStyle>
          <a:p>
            <a:pPr lvl="0"/>
            <a:r>
              <a:rPr kumimoji="1" lang="en-US" altLang="ja-JP" dirty="0"/>
              <a:t>Header</a:t>
            </a:r>
            <a:r>
              <a:rPr kumimoji="1" lang="ja-JP" altLang="en-US" dirty="0"/>
              <a:t>を入力（スライドタイトル）</a:t>
            </a:r>
          </a:p>
        </p:txBody>
      </p:sp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 bwMode="gray">
          <a:xfrm>
            <a:off x="417000" y="136800"/>
            <a:ext cx="9072000" cy="651600"/>
          </a:xfrm>
        </p:spPr>
        <p:txBody>
          <a:bodyPr/>
          <a:lstStyle/>
          <a:p>
            <a:r>
              <a:rPr lang="ja-JP" altLang="en-US" dirty="0"/>
              <a:t>キーメッセージを入力（本スライドで一番伝えたいこと＜名詞止め・体言止め不可＞）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130735897"/>
      </p:ext>
    </p:extLst>
  </p:cSld>
  <p:clrMapOvr>
    <a:masterClrMapping/>
  </p:clrMapOvr>
</p:sldLayout>
</file>

<file path=ppt/slideLayouts/slideLayout1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（基本版） コンテンツ両サイド_レベル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コンテンツ プレースホルダ 2"/>
          <p:cNvSpPr>
            <a:spLocks noGrp="1"/>
          </p:cNvSpPr>
          <p:nvPr>
            <p:ph idx="1"/>
          </p:nvPr>
        </p:nvSpPr>
        <p:spPr bwMode="gray">
          <a:xfrm>
            <a:off x="417000" y="1476000"/>
            <a:ext cx="4356000" cy="4824000"/>
          </a:xfrm>
          <a:prstGeom prst="rect">
            <a:avLst/>
          </a:prstGeom>
        </p:spPr>
        <p:txBody>
          <a:bodyPr/>
          <a:lstStyle>
            <a:lvl1pPr>
              <a:buNone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1pPr>
            <a:lvl2pPr marL="172800" indent="-172800">
              <a:lnSpc>
                <a:spcPct val="106000"/>
              </a:lnSpc>
              <a:spcBef>
                <a:spcPts val="1056"/>
              </a:spcBef>
              <a:buFont typeface="Wingdings" pitchFamily="2" charset="2"/>
              <a:buChar char="n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2pPr>
            <a:lvl3pPr marL="345600" indent="-172800">
              <a:lnSpc>
                <a:spcPct val="106000"/>
              </a:lnSpc>
              <a:spcBef>
                <a:spcPts val="480"/>
              </a:spcBef>
              <a:buFont typeface="Wingdings" pitchFamily="2" charset="2"/>
              <a:buChar char="Ø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3pPr>
            <a:lvl4pPr marL="518400" marR="0" indent="-172800" algn="l" defTabSz="989013" rtl="0" eaLnBrk="1" fontAlgn="auto" latinLnBrk="0" hangingPunct="1">
              <a:lnSpc>
                <a:spcPct val="106000"/>
              </a:lnSpc>
              <a:spcBef>
                <a:spcPts val="24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4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1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</p:txBody>
      </p:sp>
      <p:sp>
        <p:nvSpPr>
          <p:cNvPr id="9" name="コンテンツ プレースホルダ 2"/>
          <p:cNvSpPr>
            <a:spLocks noGrp="1"/>
          </p:cNvSpPr>
          <p:nvPr>
            <p:ph idx="12"/>
          </p:nvPr>
        </p:nvSpPr>
        <p:spPr bwMode="gray">
          <a:xfrm>
            <a:off x="5132388" y="1476000"/>
            <a:ext cx="4356000" cy="4824000"/>
          </a:xfrm>
          <a:prstGeom prst="rect">
            <a:avLst/>
          </a:prstGeom>
        </p:spPr>
        <p:txBody>
          <a:bodyPr/>
          <a:lstStyle>
            <a:lvl1pPr>
              <a:buNone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1pPr>
            <a:lvl2pPr marL="172800" indent="-172800">
              <a:lnSpc>
                <a:spcPct val="106000"/>
              </a:lnSpc>
              <a:spcBef>
                <a:spcPts val="1056"/>
              </a:spcBef>
              <a:buFont typeface="Wingdings" pitchFamily="2" charset="2"/>
              <a:buChar char="n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2pPr>
            <a:lvl3pPr marL="345600" indent="-172800">
              <a:lnSpc>
                <a:spcPct val="106000"/>
              </a:lnSpc>
              <a:spcBef>
                <a:spcPts val="480"/>
              </a:spcBef>
              <a:buFont typeface="Wingdings" pitchFamily="2" charset="2"/>
              <a:buChar char="Ø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3pPr>
            <a:lvl4pPr marL="518400" indent="-172800">
              <a:lnSpc>
                <a:spcPct val="106000"/>
              </a:lnSpc>
              <a:spcBef>
                <a:spcPts val="240"/>
              </a:spcBef>
              <a:buFont typeface="Arial" pitchFamily="34" charset="0"/>
              <a:buChar char="•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4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1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</p:txBody>
      </p:sp>
      <p:sp>
        <p:nvSpPr>
          <p:cNvPr id="10" name="スライド番号プレースホルダ 9"/>
          <p:cNvSpPr>
            <a:spLocks noGrp="1"/>
          </p:cNvSpPr>
          <p:nvPr>
            <p:ph type="sldNum" sz="quarter" idx="13"/>
          </p:nvPr>
        </p:nvSpPr>
        <p:spPr bwMode="gray"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A3EB1B23-9AF8-425B-BAD7-B9FA00F18833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sz="quarter" idx="15" hasCustomPrompt="1"/>
          </p:nvPr>
        </p:nvSpPr>
        <p:spPr bwMode="gray">
          <a:xfrm>
            <a:off x="417000" y="1016000"/>
            <a:ext cx="4356000" cy="432000"/>
          </a:xfrm>
          <a:prstGeom prst="rect">
            <a:avLst/>
          </a:prstGeom>
        </p:spPr>
        <p:txBody>
          <a:bodyPr wrap="none" anchor="ctr">
            <a:noAutofit/>
          </a:bodyPr>
          <a:lstStyle>
            <a:lvl1pPr>
              <a:lnSpc>
                <a:spcPct val="100000"/>
              </a:lnSpc>
              <a:spcBef>
                <a:spcPts val="0"/>
              </a:spcBef>
              <a:defRPr sz="1400" b="1">
                <a:solidFill>
                  <a:schemeClr val="accent1"/>
                </a:solidFill>
              </a:defRPr>
            </a:lvl1pPr>
          </a:lstStyle>
          <a:p>
            <a:pPr lvl="0"/>
            <a:r>
              <a:rPr kumimoji="1" lang="en-US" altLang="ja-JP" dirty="0"/>
              <a:t>Header</a:t>
            </a:r>
            <a:r>
              <a:rPr kumimoji="1" lang="ja-JP" altLang="en-US" dirty="0"/>
              <a:t>を入力（スライドタイトル）</a:t>
            </a:r>
          </a:p>
        </p:txBody>
      </p:sp>
      <p:sp>
        <p:nvSpPr>
          <p:cNvPr id="13" name="テキスト プレースホルダー 2"/>
          <p:cNvSpPr>
            <a:spLocks noGrp="1"/>
          </p:cNvSpPr>
          <p:nvPr>
            <p:ph type="body" sz="quarter" idx="16" hasCustomPrompt="1"/>
          </p:nvPr>
        </p:nvSpPr>
        <p:spPr bwMode="gray">
          <a:xfrm>
            <a:off x="5132388" y="1016000"/>
            <a:ext cx="4356000" cy="432000"/>
          </a:xfrm>
          <a:prstGeom prst="rect">
            <a:avLst/>
          </a:prstGeom>
        </p:spPr>
        <p:txBody>
          <a:bodyPr wrap="none" anchor="ctr">
            <a:noAutofit/>
          </a:bodyPr>
          <a:lstStyle>
            <a:lvl1pPr>
              <a:lnSpc>
                <a:spcPct val="100000"/>
              </a:lnSpc>
              <a:spcBef>
                <a:spcPts val="0"/>
              </a:spcBef>
              <a:defRPr sz="1400" b="1">
                <a:solidFill>
                  <a:schemeClr val="accent1"/>
                </a:solidFill>
              </a:defRPr>
            </a:lvl1pPr>
          </a:lstStyle>
          <a:p>
            <a:pPr lvl="0"/>
            <a:r>
              <a:rPr kumimoji="1" lang="en-US" altLang="ja-JP" dirty="0"/>
              <a:t>Header</a:t>
            </a:r>
            <a:r>
              <a:rPr kumimoji="1" lang="ja-JP" altLang="en-US" dirty="0"/>
              <a:t>を入力（スライドタイトル）</a:t>
            </a:r>
          </a:p>
        </p:txBody>
      </p:sp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 bwMode="gray">
          <a:xfrm>
            <a:off x="417000" y="136800"/>
            <a:ext cx="9072000" cy="651600"/>
          </a:xfrm>
        </p:spPr>
        <p:txBody>
          <a:bodyPr/>
          <a:lstStyle/>
          <a:p>
            <a:r>
              <a:rPr lang="ja-JP" altLang="en-US" dirty="0"/>
              <a:t>キーメッセージを入力（本スライドで一番伝えたいこと＜名詞止め・体言止め不可＞）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986324197"/>
      </p:ext>
    </p:extLst>
  </p:cSld>
  <p:clrMapOvr>
    <a:masterClrMapping/>
  </p:clrMapOvr>
</p:sldLayout>
</file>

<file path=ppt/slideLayouts/slideLayout1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（基本版） コンテンツ全面_レベル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コンテンツ プレースホルダ 2"/>
          <p:cNvSpPr>
            <a:spLocks noGrp="1"/>
          </p:cNvSpPr>
          <p:nvPr>
            <p:ph idx="1"/>
          </p:nvPr>
        </p:nvSpPr>
        <p:spPr bwMode="gray">
          <a:xfrm>
            <a:off x="416999" y="1476000"/>
            <a:ext cx="9072000" cy="4824000"/>
          </a:xfrm>
          <a:prstGeom prst="rect">
            <a:avLst/>
          </a:prstGeom>
        </p:spPr>
        <p:txBody>
          <a:bodyPr/>
          <a:lstStyle>
            <a:lvl1pPr>
              <a:buFont typeface="Arial" pitchFamily="34" charset="0"/>
              <a:buNone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1pPr>
            <a:lvl2pPr marL="172800" indent="-172800">
              <a:lnSpc>
                <a:spcPct val="106000"/>
              </a:lnSpc>
              <a:spcBef>
                <a:spcPts val="1056"/>
              </a:spcBef>
              <a:buFont typeface="Wingdings" pitchFamily="2" charset="2"/>
              <a:buChar char="n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2pPr>
            <a:lvl3pPr marL="345600" indent="-172800">
              <a:lnSpc>
                <a:spcPct val="106000"/>
              </a:lnSpc>
              <a:spcBef>
                <a:spcPts val="480"/>
              </a:spcBef>
              <a:buFont typeface="Wingdings" pitchFamily="2" charset="2"/>
              <a:buChar char="Ø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3pPr>
            <a:lvl4pPr marL="518400" indent="-172800">
              <a:lnSpc>
                <a:spcPct val="106000"/>
              </a:lnSpc>
              <a:spcBef>
                <a:spcPts val="240"/>
              </a:spcBef>
              <a:buFont typeface="Arial" pitchFamily="34" charset="0"/>
              <a:buChar char="•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4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1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0"/>
          </p:nvPr>
        </p:nvSpPr>
        <p:spPr bwMode="gray"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543A0986-838B-4D2A-A95C-8CB1738263FE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8" name="テキスト プレースホルダー 2"/>
          <p:cNvSpPr>
            <a:spLocks noGrp="1"/>
          </p:cNvSpPr>
          <p:nvPr>
            <p:ph type="body" sz="quarter" idx="15" hasCustomPrompt="1"/>
          </p:nvPr>
        </p:nvSpPr>
        <p:spPr bwMode="gray">
          <a:xfrm>
            <a:off x="417000" y="1016000"/>
            <a:ext cx="4356000" cy="432000"/>
          </a:xfrm>
          <a:prstGeom prst="rect">
            <a:avLst/>
          </a:prstGeom>
        </p:spPr>
        <p:txBody>
          <a:bodyPr wrap="none" anchor="ctr">
            <a:noAutofit/>
          </a:bodyPr>
          <a:lstStyle>
            <a:lvl1pPr>
              <a:lnSpc>
                <a:spcPct val="100000"/>
              </a:lnSpc>
              <a:spcBef>
                <a:spcPts val="0"/>
              </a:spcBef>
              <a:defRPr sz="1400" b="1">
                <a:solidFill>
                  <a:schemeClr val="accent1"/>
                </a:solidFill>
              </a:defRPr>
            </a:lvl1pPr>
          </a:lstStyle>
          <a:p>
            <a:pPr lvl="0"/>
            <a:r>
              <a:rPr kumimoji="1" lang="en-US" altLang="ja-JP" dirty="0"/>
              <a:t>Header</a:t>
            </a:r>
            <a:r>
              <a:rPr kumimoji="1" lang="ja-JP" altLang="en-US" dirty="0"/>
              <a:t>を入力（スライドタイトル）</a:t>
            </a:r>
          </a:p>
        </p:txBody>
      </p:sp>
      <p:sp>
        <p:nvSpPr>
          <p:cNvPr id="3" name="タイトル 2"/>
          <p:cNvSpPr>
            <a:spLocks noGrp="1"/>
          </p:cNvSpPr>
          <p:nvPr>
            <p:ph type="title" hasCustomPrompt="1"/>
          </p:nvPr>
        </p:nvSpPr>
        <p:spPr bwMode="gray">
          <a:xfrm>
            <a:off x="417000" y="136800"/>
            <a:ext cx="9072000" cy="651600"/>
          </a:xfrm>
        </p:spPr>
        <p:txBody>
          <a:bodyPr/>
          <a:lstStyle/>
          <a:p>
            <a:r>
              <a:rPr lang="ja-JP" altLang="en-US" dirty="0"/>
              <a:t>キーメッセージを入力（本スライドで一番伝えたいこと＜名詞止め・体言止め不可＞）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9491145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（補足版） コンテンツ全面_レベル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オブジェクト 11" hidden="1"/>
          <p:cNvGraphicFramePr>
            <a:graphicFrameLocks noChangeAspect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4114479237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270" imgH="270" progId="TCLayout.ActiveDocument.1">
                  <p:embed/>
                </p:oleObj>
              </mc:Choice>
              <mc:Fallback>
                <p:oleObj name="think-cell Slide" r:id="rId3" imgW="270" imgH="27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スライド番号プレースホルダ 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D9FACC8-259C-46ED-9283-8CCF027B3826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10" name="フッター プレースホルダ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 altLang="en-GB" dirty="0"/>
          </a:p>
        </p:txBody>
      </p:sp>
      <p:sp>
        <p:nvSpPr>
          <p:cNvPr id="7" name="タイトル 1"/>
          <p:cNvSpPr>
            <a:spLocks noGrp="1"/>
          </p:cNvSpPr>
          <p:nvPr>
            <p:ph type="title" hasCustomPrompt="1"/>
          </p:nvPr>
        </p:nvSpPr>
        <p:spPr bwMode="gray">
          <a:xfrm>
            <a:off x="417000" y="136800"/>
            <a:ext cx="9072000" cy="651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baseline="0"/>
            </a:lvl1pPr>
          </a:lstStyle>
          <a:p>
            <a:br>
              <a:rPr lang="en-US" altLang="ja-JP" dirty="0"/>
            </a:br>
            <a:r>
              <a:rPr lang="ja-JP" altLang="en-US" dirty="0"/>
              <a:t>キーメッセージを入力（本スライドで一番伝えたいこと＜名詞止め・体言止め不可＞）</a:t>
            </a:r>
          </a:p>
        </p:txBody>
      </p:sp>
      <p:sp>
        <p:nvSpPr>
          <p:cNvPr id="8" name="テキスト プレースホルダ 5"/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417000" y="1009580"/>
            <a:ext cx="9072000" cy="439200"/>
          </a:xfrm>
        </p:spPr>
        <p:txBody>
          <a:bodyPr lIns="72000" tIns="0" rIns="72000" bIns="0">
            <a:noAutofit/>
          </a:bodyPr>
          <a:lstStyle>
            <a:lvl1pPr marL="0" indent="0">
              <a:spcBef>
                <a:spcPts val="0"/>
              </a:spcBef>
              <a:defRPr sz="1400" baseline="0">
                <a:latin typeface="Arial" pitchFamily="34" charset="0"/>
                <a:ea typeface="+mn-ea"/>
                <a:cs typeface="Arial" pitchFamily="34" charset="0"/>
              </a:defRPr>
            </a:lvl1pPr>
          </a:lstStyle>
          <a:p>
            <a:pPr lvl="0"/>
            <a:r>
              <a:rPr kumimoji="1" lang="ja-JP" altLang="en-US" dirty="0"/>
              <a:t>本文を入力（キーメッセージを補足する内容＜</a:t>
            </a:r>
            <a:r>
              <a:rPr kumimoji="1" lang="en-US" altLang="ja-JP" dirty="0"/>
              <a:t>2</a:t>
            </a:r>
            <a:r>
              <a:rPr kumimoji="1" lang="ja-JP" altLang="en-US" dirty="0"/>
              <a:t>行以内＞）</a:t>
            </a:r>
            <a:endParaRPr kumimoji="1" lang="en-US" altLang="ja-JP" dirty="0"/>
          </a:p>
          <a:p>
            <a:pPr lvl="0"/>
            <a:endParaRPr kumimoji="1" lang="ja-JP" altLang="en-US" dirty="0"/>
          </a:p>
        </p:txBody>
      </p:sp>
      <p:sp>
        <p:nvSpPr>
          <p:cNvPr id="11" name="コンテンツ プレースホルダ 2"/>
          <p:cNvSpPr>
            <a:spLocks noGrp="1"/>
          </p:cNvSpPr>
          <p:nvPr>
            <p:ph idx="1"/>
          </p:nvPr>
        </p:nvSpPr>
        <p:spPr bwMode="gray">
          <a:xfrm>
            <a:off x="417600" y="1926000"/>
            <a:ext cx="9066013" cy="4370400"/>
          </a:xfrm>
        </p:spPr>
        <p:txBody>
          <a:bodyPr/>
          <a:lstStyle>
            <a:lvl1pPr>
              <a:defRPr baseline="0">
                <a:latin typeface="+mn-lt"/>
                <a:ea typeface="+mn-ea"/>
              </a:defRPr>
            </a:lvl1pPr>
            <a:lvl2pPr>
              <a:lnSpc>
                <a:spcPct val="106000"/>
              </a:lnSpc>
              <a:spcBef>
                <a:spcPts val="1056"/>
              </a:spcBef>
              <a:defRPr baseline="0">
                <a:latin typeface="+mn-lt"/>
                <a:ea typeface="+mn-ea"/>
              </a:defRPr>
            </a:lvl2pPr>
            <a:lvl3pPr>
              <a:lnSpc>
                <a:spcPct val="106000"/>
              </a:lnSpc>
              <a:spcBef>
                <a:spcPts val="480"/>
              </a:spcBef>
              <a:defRPr baseline="0">
                <a:latin typeface="+mn-lt"/>
                <a:ea typeface="+mn-ea"/>
              </a:defRPr>
            </a:lvl3pPr>
            <a:lvl4pPr>
              <a:lnSpc>
                <a:spcPct val="106000"/>
              </a:lnSpc>
              <a:spcBef>
                <a:spcPts val="240"/>
              </a:spcBef>
              <a:defRPr baseline="0">
                <a:latin typeface="+mn-lt"/>
                <a:ea typeface="+mn-ea"/>
              </a:defRPr>
            </a:lvl4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1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sz="quarter" idx="15" hasCustomPrompt="1"/>
          </p:nvPr>
        </p:nvSpPr>
        <p:spPr>
          <a:xfrm>
            <a:off x="417600" y="1484313"/>
            <a:ext cx="4320000" cy="432000"/>
          </a:xfrm>
        </p:spPr>
        <p:txBody>
          <a:bodyPr wrap="none" anchor="ctr">
            <a:noAutofit/>
          </a:bodyPr>
          <a:lstStyle>
            <a:lvl1pPr>
              <a:defRPr sz="1400" b="1">
                <a:solidFill>
                  <a:schemeClr val="accent2"/>
                </a:solidFill>
              </a:defRPr>
            </a:lvl1pPr>
          </a:lstStyle>
          <a:p>
            <a:pPr lvl="0"/>
            <a:r>
              <a:rPr kumimoji="1" lang="en-US" altLang="ja-JP" dirty="0"/>
              <a:t>Header</a:t>
            </a:r>
            <a:r>
              <a:rPr kumimoji="1" lang="ja-JP" altLang="en-US" dirty="0"/>
              <a:t>を入力（スライドタイトル）</a:t>
            </a:r>
          </a:p>
        </p:txBody>
      </p:sp>
    </p:spTree>
    <p:extLst>
      <p:ext uri="{BB962C8B-B14F-4D97-AF65-F5344CB8AC3E}">
        <p14:creationId xmlns:p14="http://schemas.microsoft.com/office/powerpoint/2010/main" val="400877033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（基本版） タイトル_ ロゴ入り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オブジェクト 10" hidden="1"/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270" imgH="270" progId="TCLayout.ActiveDocument.1">
                  <p:embed/>
                </p:oleObj>
              </mc:Choice>
              <mc:Fallback>
                <p:oleObj name="think-cell Slide" r:id="rId3" imgW="270" imgH="27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Text Box 9"/>
          <p:cNvSpPr txBox="1">
            <a:spLocks noChangeArrowheads="1"/>
          </p:cNvSpPr>
          <p:nvPr userDrawn="1"/>
        </p:nvSpPr>
        <p:spPr bwMode="gray">
          <a:xfrm>
            <a:off x="966523" y="4756197"/>
            <a:ext cx="2093522" cy="236988"/>
          </a:xfrm>
          <a:prstGeom prst="rect">
            <a:avLst/>
          </a:prstGeom>
          <a:noFill/>
          <a:ln w="12700" cap="rnd" algn="ctr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lnSpc>
                <a:spcPct val="110000"/>
              </a:lnSpc>
            </a:pPr>
            <a:r>
              <a:rPr lang="ja-JP" altLang="en-US" sz="1400" dirty="0">
                <a:solidFill>
                  <a:srgbClr val="000000"/>
                </a:solidFill>
              </a:rPr>
              <a:t>有限責任監査法人 トーマツ</a:t>
            </a:r>
            <a:endParaRPr lang="en-US" altLang="ja-JP" sz="1400" dirty="0">
              <a:solidFill>
                <a:srgbClr val="000000"/>
              </a:solidFill>
            </a:endParaRPr>
          </a:p>
        </p:txBody>
      </p:sp>
      <p:sp>
        <p:nvSpPr>
          <p:cNvPr id="3700739" name="Rectangle 3"/>
          <p:cNvSpPr>
            <a:spLocks noGrp="1" noChangeArrowheads="1"/>
          </p:cNvSpPr>
          <p:nvPr>
            <p:ph type="ctrTitle" sz="quarter" hasCustomPrompt="1"/>
          </p:nvPr>
        </p:nvSpPr>
        <p:spPr bwMode="gray">
          <a:xfrm>
            <a:off x="966530" y="2581321"/>
            <a:ext cx="4680000" cy="564257"/>
          </a:xfrm>
          <a:prstGeom prst="rect">
            <a:avLst/>
          </a:prstGeom>
        </p:spPr>
        <p:txBody>
          <a:bodyPr wrap="none" anchor="b" anchorCtr="0"/>
          <a:lstStyle>
            <a:lvl1pPr>
              <a:lnSpc>
                <a:spcPct val="100000"/>
              </a:lnSpc>
              <a:spcBef>
                <a:spcPts val="0"/>
              </a:spcBef>
              <a:buClr>
                <a:schemeClr val="tx2"/>
              </a:buClr>
              <a:buSzPct val="85000"/>
              <a:buFont typeface="Wingdings" pitchFamily="2" charset="2"/>
              <a:buNone/>
              <a:defRPr sz="2400" baseline="0">
                <a:solidFill>
                  <a:schemeClr val="accent1"/>
                </a:solidFill>
                <a:latin typeface="+mn-lt"/>
                <a:ea typeface="+mn-ea"/>
                <a:cs typeface="Arial" pitchFamily="34" charset="0"/>
              </a:defRPr>
            </a:lvl1pPr>
          </a:lstStyle>
          <a:p>
            <a:r>
              <a:rPr kumimoji="1" lang="ja-JP" altLang="en-US" dirty="0"/>
              <a:t>表紙タイトル</a:t>
            </a:r>
            <a:endParaRPr lang="en-US" altLang="ja-JP" dirty="0"/>
          </a:p>
        </p:txBody>
      </p:sp>
      <p:sp>
        <p:nvSpPr>
          <p:cNvPr id="14" name="テキスト プレースホルダ 13"/>
          <p:cNvSpPr>
            <a:spLocks noGrp="1"/>
          </p:cNvSpPr>
          <p:nvPr>
            <p:ph type="body" sz="quarter" idx="10" hasCustomPrompt="1"/>
          </p:nvPr>
        </p:nvSpPr>
        <p:spPr bwMode="gray">
          <a:xfrm>
            <a:off x="966788" y="3402000"/>
            <a:ext cx="4680000" cy="439200"/>
          </a:xfrm>
        </p:spPr>
        <p:txBody>
          <a:bodyPr wrap="none"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defRPr sz="1800" b="1">
                <a:solidFill>
                  <a:schemeClr val="accent2"/>
                </a:solidFill>
              </a:defRPr>
            </a:lvl1pPr>
          </a:lstStyle>
          <a:p>
            <a:pPr lvl="0"/>
            <a:r>
              <a:rPr kumimoji="1" lang="ja-JP" altLang="en-US" dirty="0"/>
              <a:t>表紙サブタイトル</a:t>
            </a:r>
          </a:p>
        </p:txBody>
      </p:sp>
      <p:pic>
        <p:nvPicPr>
          <p:cNvPr id="2" name="図 1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9600" y="352800"/>
            <a:ext cx="2091417" cy="662400"/>
          </a:xfrm>
          <a:prstGeom prst="rect">
            <a:avLst/>
          </a:prstGeom>
        </p:spPr>
      </p:pic>
      <p:pic>
        <p:nvPicPr>
          <p:cNvPr id="3" name="図 2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000" y="5950800"/>
            <a:ext cx="1556411" cy="388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965103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（基本版） タイトル ロゴ無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オブジェクト 3" hidden="1"/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270" imgH="270" progId="TCLayout.ActiveDocument.1">
                  <p:embed/>
                </p:oleObj>
              </mc:Choice>
              <mc:Fallback>
                <p:oleObj name="think-cell Slide" r:id="rId3" imgW="270" imgH="27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700739" name="Rectangle 3"/>
          <p:cNvSpPr>
            <a:spLocks noGrp="1" noChangeArrowheads="1"/>
          </p:cNvSpPr>
          <p:nvPr>
            <p:ph type="ctrTitle" sz="quarter" hasCustomPrompt="1"/>
          </p:nvPr>
        </p:nvSpPr>
        <p:spPr bwMode="gray">
          <a:xfrm>
            <a:off x="966530" y="2581321"/>
            <a:ext cx="4680000" cy="564257"/>
          </a:xfrm>
          <a:prstGeom prst="rect">
            <a:avLst/>
          </a:prstGeom>
        </p:spPr>
        <p:txBody>
          <a:bodyPr wrap="none" anchor="b" anchorCtr="0"/>
          <a:lstStyle>
            <a:lvl1pPr>
              <a:lnSpc>
                <a:spcPct val="100000"/>
              </a:lnSpc>
              <a:spcBef>
                <a:spcPts val="0"/>
              </a:spcBef>
              <a:buClr>
                <a:schemeClr val="tx2"/>
              </a:buClr>
              <a:buSzPct val="85000"/>
              <a:buFont typeface="Wingdings" pitchFamily="2" charset="2"/>
              <a:buNone/>
              <a:defRPr sz="2400" baseline="0">
                <a:solidFill>
                  <a:schemeClr val="accent1"/>
                </a:solidFill>
                <a:latin typeface="+mn-lt"/>
                <a:ea typeface="+mn-ea"/>
                <a:cs typeface="Arial" pitchFamily="34" charset="0"/>
              </a:defRPr>
            </a:lvl1pPr>
          </a:lstStyle>
          <a:p>
            <a:r>
              <a:rPr lang="ja-JP" altLang="en-US" dirty="0"/>
              <a:t>表紙タイトル</a:t>
            </a:r>
            <a:endParaRPr lang="en-US" altLang="ja-JP" dirty="0"/>
          </a:p>
        </p:txBody>
      </p:sp>
      <p:sp>
        <p:nvSpPr>
          <p:cNvPr id="14" name="テキスト プレースホルダ 13"/>
          <p:cNvSpPr>
            <a:spLocks noGrp="1"/>
          </p:cNvSpPr>
          <p:nvPr>
            <p:ph type="body" sz="quarter" idx="10" hasCustomPrompt="1"/>
          </p:nvPr>
        </p:nvSpPr>
        <p:spPr bwMode="gray">
          <a:xfrm>
            <a:off x="966788" y="3402000"/>
            <a:ext cx="4680000" cy="439200"/>
          </a:xfrm>
        </p:spPr>
        <p:txBody>
          <a:bodyPr wrap="none"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defRPr sz="1800" b="1">
                <a:solidFill>
                  <a:schemeClr val="accent2"/>
                </a:solidFill>
              </a:defRPr>
            </a:lvl1pPr>
          </a:lstStyle>
          <a:p>
            <a:pPr lvl="0"/>
            <a:r>
              <a:rPr kumimoji="1" lang="ja-JP" altLang="en-US" dirty="0"/>
              <a:t>表紙サブタイトル</a:t>
            </a:r>
          </a:p>
        </p:txBody>
      </p:sp>
    </p:spTree>
    <p:extLst>
      <p:ext uri="{BB962C8B-B14F-4D97-AF65-F5344CB8AC3E}">
        <p14:creationId xmlns:p14="http://schemas.microsoft.com/office/powerpoint/2010/main" val="428498206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（基本版） 目次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オブジェクト 10" hidden="1"/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270" imgH="270" progId="TCLayout.ActiveDocument.1">
                  <p:embed/>
                </p:oleObj>
              </mc:Choice>
              <mc:Fallback>
                <p:oleObj name="think-cell Slide" r:id="rId3" imgW="270" imgH="27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タイトル 1"/>
          <p:cNvSpPr>
            <a:spLocks noGrp="1"/>
          </p:cNvSpPr>
          <p:nvPr>
            <p:ph type="title" hasCustomPrompt="1"/>
          </p:nvPr>
        </p:nvSpPr>
        <p:spPr bwMode="gray">
          <a:xfrm>
            <a:off x="416496" y="136800"/>
            <a:ext cx="9072000" cy="651600"/>
          </a:xfrm>
          <a:prstGeom prst="rect">
            <a:avLst/>
          </a:prstGeom>
        </p:spPr>
        <p:txBody>
          <a:bodyPr/>
          <a:lstStyle>
            <a:lvl1pPr>
              <a:defRPr baseline="0">
                <a:latin typeface="Arial" pitchFamily="34" charset="0"/>
                <a:cs typeface="Arial" pitchFamily="34" charset="0"/>
              </a:defRPr>
            </a:lvl1pPr>
          </a:lstStyle>
          <a:p>
            <a:br>
              <a:rPr lang="en-US" altLang="ja-JP" dirty="0"/>
            </a:br>
            <a:r>
              <a:rPr lang="ja-JP" altLang="en-US" dirty="0"/>
              <a:t>マスター タイトルの書式設定</a:t>
            </a:r>
          </a:p>
        </p:txBody>
      </p:sp>
      <p:sp>
        <p:nvSpPr>
          <p:cNvPr id="13" name="コンテンツ プレースホルダ 2"/>
          <p:cNvSpPr>
            <a:spLocks noGrp="1"/>
          </p:cNvSpPr>
          <p:nvPr>
            <p:ph idx="1"/>
          </p:nvPr>
        </p:nvSpPr>
        <p:spPr bwMode="gray">
          <a:xfrm>
            <a:off x="416496" y="1479600"/>
            <a:ext cx="4320000" cy="4816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1pPr>
            <a:lvl2pPr marL="169200" indent="-169200">
              <a:lnSpc>
                <a:spcPct val="106000"/>
              </a:lnSpc>
              <a:spcBef>
                <a:spcPts val="1056"/>
              </a:spcBef>
              <a:buFont typeface="Wingdings" pitchFamily="2" charset="2"/>
              <a:buChar char="n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2pPr>
            <a:lvl3pPr marL="345600" indent="-172800">
              <a:lnSpc>
                <a:spcPct val="106000"/>
              </a:lnSpc>
              <a:spcBef>
                <a:spcPts val="480"/>
              </a:spcBef>
              <a:buFont typeface="Wingdings" pitchFamily="2" charset="2"/>
              <a:buChar char="Ø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3pPr>
            <a:lvl4pPr marL="518400" marR="0" indent="-172800" algn="l" defTabSz="914400" rtl="0" eaLnBrk="1" fontAlgn="auto" latinLnBrk="0" hangingPunct="1">
              <a:lnSpc>
                <a:spcPct val="106000"/>
              </a:lnSpc>
              <a:spcBef>
                <a:spcPts val="24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4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1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</p:txBody>
      </p:sp>
      <p:sp>
        <p:nvSpPr>
          <p:cNvPr id="14" name="コンテンツ プレースホルダ 2"/>
          <p:cNvSpPr>
            <a:spLocks noGrp="1"/>
          </p:cNvSpPr>
          <p:nvPr>
            <p:ph idx="10"/>
          </p:nvPr>
        </p:nvSpPr>
        <p:spPr bwMode="gray">
          <a:xfrm>
            <a:off x="5132388" y="1479600"/>
            <a:ext cx="4320000" cy="4816800"/>
          </a:xfrm>
          <a:prstGeom prst="rect">
            <a:avLst/>
          </a:prstGeom>
        </p:spPr>
        <p:txBody>
          <a:bodyPr/>
          <a:lstStyle>
            <a:lvl1pPr marL="0" indent="0">
              <a:buNone/>
              <a:tabLst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1pPr>
            <a:lvl2pPr marL="169200" indent="-169200">
              <a:lnSpc>
                <a:spcPct val="106000"/>
              </a:lnSpc>
              <a:spcBef>
                <a:spcPts val="1056"/>
              </a:spcBef>
              <a:buFont typeface="Wingdings" pitchFamily="2" charset="2"/>
              <a:buChar char="n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2pPr>
            <a:lvl3pPr marL="345600" indent="-172800">
              <a:lnSpc>
                <a:spcPct val="106000"/>
              </a:lnSpc>
              <a:spcBef>
                <a:spcPts val="480"/>
              </a:spcBef>
              <a:buFont typeface="Wingdings" pitchFamily="2" charset="2"/>
              <a:buChar char="Ø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3pPr>
            <a:lvl4pPr marL="518400" indent="-172800">
              <a:lnSpc>
                <a:spcPct val="106000"/>
              </a:lnSpc>
              <a:spcBef>
                <a:spcPts val="240"/>
              </a:spcBef>
              <a:buFont typeface="Arial" pitchFamily="34" charset="0"/>
              <a:buChar char="•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4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1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52562645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（基本版） 白紙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オブジェクト 7" hidden="1"/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270" imgH="270" progId="TCLayout.ActiveDocument.1">
                  <p:embed/>
                </p:oleObj>
              </mc:Choice>
              <mc:Fallback>
                <p:oleObj name="think-cell Slide" r:id="rId3" imgW="270" imgH="27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 Placeholder 8"/>
          <p:cNvSpPr>
            <a:spLocks noGrp="1"/>
          </p:cNvSpPr>
          <p:nvPr>
            <p:ph type="body" sz="quarter" idx="10"/>
          </p:nvPr>
        </p:nvSpPr>
        <p:spPr bwMode="gray">
          <a:xfrm>
            <a:off x="1900800" y="2368296"/>
            <a:ext cx="6102096" cy="2487168"/>
          </a:xfrm>
          <a:prstGeom prst="rect">
            <a:avLst/>
          </a:prstGeom>
        </p:spPr>
        <p:txBody>
          <a:bodyPr tIns="0" bIns="0"/>
          <a:lstStyle>
            <a:lvl1pPr marL="0" indent="0" eaLnBrk="1" hangingPunct="1">
              <a:spcBef>
                <a:spcPts val="0"/>
              </a:spcBef>
              <a:buClr>
                <a:schemeClr val="tx1"/>
              </a:buClr>
              <a:buSzPct val="80000"/>
              <a:buFont typeface="Wingdings" pitchFamily="2" charset="2"/>
              <a:buNone/>
              <a:defRPr sz="1200" baseline="0">
                <a:latin typeface="+mn-ea"/>
                <a:ea typeface="+mn-ea"/>
              </a:defRPr>
            </a:lvl1pPr>
            <a:lvl5pPr>
              <a:buNone/>
              <a:defRPr/>
            </a:lvl5pPr>
          </a:lstStyle>
          <a:p>
            <a:pPr lvl="0"/>
            <a:r>
              <a:rPr lang="ja-JP" altLang="en-US" dirty="0"/>
              <a:t>マスター テキストの書式設定</a:t>
            </a: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A5FCFE5-FE56-4EF1-80A8-07776887C2A1}" type="slidenum">
              <a:rPr lang="ja-JP" altLang="en-US" smtClean="0">
                <a:solidFill>
                  <a:srgbClr val="313131"/>
                </a:solidFill>
              </a:rPr>
              <a:pPr/>
              <a:t>‹#›</a:t>
            </a:fld>
            <a:endParaRPr lang="ja-JP" altLang="en-US" dirty="0">
              <a:solidFill>
                <a:srgbClr val="313131"/>
              </a:solidFill>
            </a:endParaRPr>
          </a:p>
        </p:txBody>
      </p:sp>
      <p:sp>
        <p:nvSpPr>
          <p:cNvPr id="7" name="フッター プレースホルダ 6"/>
          <p:cNvSpPr>
            <a:spLocks noGrp="1"/>
          </p:cNvSpPr>
          <p:nvPr>
            <p:ph type="ftr" sz="quarter" idx="12"/>
          </p:nvPr>
        </p:nvSpPr>
        <p:spPr bwMode="gray"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 altLang="en-GB" dirty="0">
              <a:solidFill>
                <a:srgbClr val="31313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085738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（基本版） 中表紙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オブジェクト 8" hidden="1"/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270" imgH="270" progId="TCLayout.ActiveDocument.1">
                  <p:embed/>
                </p:oleObj>
              </mc:Choice>
              <mc:Fallback>
                <p:oleObj name="think-cell Slide" r:id="rId3" imgW="270" imgH="27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 bwMode="gray">
          <a:xfrm>
            <a:off x="968400" y="2124000"/>
            <a:ext cx="5176793" cy="667409"/>
          </a:xfrm>
          <a:prstGeom prst="rect">
            <a:avLst/>
          </a:prstGeom>
          <a:noFill/>
        </p:spPr>
        <p:txBody>
          <a:bodyPr wrap="none" lIns="72000" rIns="73152" anchor="ctr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2800" b="1" baseline="0">
                <a:solidFill>
                  <a:schemeClr val="accent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ja-JP" altLang="en-US" dirty="0"/>
              <a:t>中表紙タイトル</a:t>
            </a:r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A5FCFE5-FE56-4EF1-80A8-07776887C2A1}" type="slidenum">
              <a:rPr lang="ja-JP" altLang="en-US" smtClean="0">
                <a:solidFill>
                  <a:srgbClr val="313131"/>
                </a:solidFill>
              </a:rPr>
              <a:pPr/>
              <a:t>‹#›</a:t>
            </a:fld>
            <a:endParaRPr lang="ja-JP" altLang="en-US" dirty="0">
              <a:solidFill>
                <a:srgbClr val="313131"/>
              </a:solidFill>
            </a:endParaRPr>
          </a:p>
        </p:txBody>
      </p:sp>
      <p:sp>
        <p:nvSpPr>
          <p:cNvPr id="7" name="フッター プレースホルダ 6"/>
          <p:cNvSpPr>
            <a:spLocks noGrp="1"/>
          </p:cNvSpPr>
          <p:nvPr>
            <p:ph type="ftr" sz="quarter" idx="12"/>
          </p:nvPr>
        </p:nvSpPr>
        <p:spPr bwMode="gray"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 altLang="en-GB" dirty="0">
              <a:solidFill>
                <a:srgbClr val="31313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192418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（基本版） タイトルのみ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オブジェクト 4" hidden="1"/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270" imgH="270" progId="TCLayout.ActiveDocument.1">
                  <p:embed/>
                </p:oleObj>
              </mc:Choice>
              <mc:Fallback>
                <p:oleObj name="think-cell Slide" r:id="rId3" imgW="270" imgH="27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 bwMode="gray">
          <a:xfrm>
            <a:off x="417000" y="136800"/>
            <a:ext cx="9072000" cy="651600"/>
          </a:xfrm>
        </p:spPr>
        <p:txBody>
          <a:bodyPr/>
          <a:lstStyle/>
          <a:p>
            <a:r>
              <a:rPr kumimoji="1" lang="ja-JP" altLang="en-US" dirty="0"/>
              <a:t>キーメッセージを入力（本スライドで一番伝えたいこと＜名詞止め・体言止め不可＞）</a:t>
            </a:r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 altLang="en-GB" dirty="0">
              <a:solidFill>
                <a:srgbClr val="313131"/>
              </a:solidFill>
            </a:endParaRPr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A5FCFE5-FE56-4EF1-80A8-07776887C2A1}" type="slidenum">
              <a:rPr lang="ja-JP" altLang="en-US" smtClean="0">
                <a:solidFill>
                  <a:srgbClr val="313131"/>
                </a:solidFill>
              </a:rPr>
              <a:pPr/>
              <a:t>‹#›</a:t>
            </a:fld>
            <a:endParaRPr lang="ja-JP" altLang="en-US" dirty="0">
              <a:solidFill>
                <a:srgbClr val="313131"/>
              </a:solidFill>
            </a:endParaRPr>
          </a:p>
        </p:txBody>
      </p:sp>
      <p:sp>
        <p:nvSpPr>
          <p:cNvPr id="9" name="テキスト プレースホルダー 2"/>
          <p:cNvSpPr>
            <a:spLocks noGrp="1"/>
          </p:cNvSpPr>
          <p:nvPr>
            <p:ph type="body" sz="quarter" idx="15" hasCustomPrompt="1"/>
          </p:nvPr>
        </p:nvSpPr>
        <p:spPr>
          <a:xfrm>
            <a:off x="416496" y="1016000"/>
            <a:ext cx="4320000" cy="432000"/>
          </a:xfrm>
        </p:spPr>
        <p:txBody>
          <a:bodyPr wrap="none" anchor="ctr">
            <a:noAutofit/>
          </a:bodyPr>
          <a:lstStyle>
            <a:lvl1pPr>
              <a:defRPr sz="1400" b="1">
                <a:solidFill>
                  <a:schemeClr val="accent2"/>
                </a:solidFill>
              </a:defRPr>
            </a:lvl1pPr>
          </a:lstStyle>
          <a:p>
            <a:pPr lvl="0"/>
            <a:r>
              <a:rPr kumimoji="1" lang="en-US" altLang="ja-JP" dirty="0"/>
              <a:t>Header</a:t>
            </a:r>
            <a:r>
              <a:rPr kumimoji="1" lang="ja-JP" altLang="en-US" dirty="0"/>
              <a:t>を入力（スライドタイトル）</a:t>
            </a:r>
          </a:p>
        </p:txBody>
      </p:sp>
    </p:spTree>
    <p:extLst>
      <p:ext uri="{BB962C8B-B14F-4D97-AF65-F5344CB8AC3E}">
        <p14:creationId xmlns:p14="http://schemas.microsoft.com/office/powerpoint/2010/main" val="5896886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（基本版） タイトル ロゴ無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オブジェクト 3" hidden="1"/>
          <p:cNvGraphicFramePr>
            <a:graphicFrameLocks noChangeAspect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2937626026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270" imgH="270" progId="TCLayout.ActiveDocument.1">
                  <p:embed/>
                </p:oleObj>
              </mc:Choice>
              <mc:Fallback>
                <p:oleObj name="think-cell Slide" r:id="rId3" imgW="270" imgH="27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700739" name="Rectangle 3"/>
          <p:cNvSpPr>
            <a:spLocks noGrp="1" noChangeArrowheads="1"/>
          </p:cNvSpPr>
          <p:nvPr>
            <p:ph type="ctrTitle" sz="quarter" hasCustomPrompt="1"/>
          </p:nvPr>
        </p:nvSpPr>
        <p:spPr bwMode="gray">
          <a:xfrm>
            <a:off x="966530" y="2581321"/>
            <a:ext cx="4680000" cy="564257"/>
          </a:xfrm>
          <a:prstGeom prst="rect">
            <a:avLst/>
          </a:prstGeom>
        </p:spPr>
        <p:txBody>
          <a:bodyPr wrap="none" anchor="b" anchorCtr="0"/>
          <a:lstStyle>
            <a:lvl1pPr>
              <a:lnSpc>
                <a:spcPct val="100000"/>
              </a:lnSpc>
              <a:spcBef>
                <a:spcPts val="0"/>
              </a:spcBef>
              <a:buClr>
                <a:schemeClr val="tx2"/>
              </a:buClr>
              <a:buSzPct val="85000"/>
              <a:buFont typeface="Wingdings" pitchFamily="2" charset="2"/>
              <a:buNone/>
              <a:defRPr sz="2400" baseline="0">
                <a:solidFill>
                  <a:schemeClr val="accent1"/>
                </a:solidFill>
                <a:latin typeface="+mn-lt"/>
                <a:ea typeface="+mn-ea"/>
                <a:cs typeface="Arial" pitchFamily="34" charset="0"/>
              </a:defRPr>
            </a:lvl1pPr>
          </a:lstStyle>
          <a:p>
            <a:r>
              <a:rPr lang="ja-JP" altLang="en-US" dirty="0"/>
              <a:t>表紙タイトル</a:t>
            </a:r>
            <a:endParaRPr lang="en-US" altLang="ja-JP" dirty="0"/>
          </a:p>
        </p:txBody>
      </p:sp>
      <p:sp>
        <p:nvSpPr>
          <p:cNvPr id="14" name="テキスト プレースホルダ 13"/>
          <p:cNvSpPr>
            <a:spLocks noGrp="1"/>
          </p:cNvSpPr>
          <p:nvPr>
            <p:ph type="body" sz="quarter" idx="10" hasCustomPrompt="1"/>
          </p:nvPr>
        </p:nvSpPr>
        <p:spPr bwMode="gray">
          <a:xfrm>
            <a:off x="966788" y="3402000"/>
            <a:ext cx="4680000" cy="439200"/>
          </a:xfrm>
        </p:spPr>
        <p:txBody>
          <a:bodyPr wrap="none"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defRPr sz="1800" b="1">
                <a:solidFill>
                  <a:schemeClr val="accent2"/>
                </a:solidFill>
              </a:defRPr>
            </a:lvl1pPr>
          </a:lstStyle>
          <a:p>
            <a:pPr lvl="0"/>
            <a:r>
              <a:rPr kumimoji="1" lang="ja-JP" altLang="en-US" dirty="0"/>
              <a:t>表紙サブタイトル</a:t>
            </a:r>
          </a:p>
        </p:txBody>
      </p:sp>
    </p:spTree>
    <p:extLst>
      <p:ext uri="{BB962C8B-B14F-4D97-AF65-F5344CB8AC3E}">
        <p14:creationId xmlns:p14="http://schemas.microsoft.com/office/powerpoint/2010/main" val="183491768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（基本版） コンテンツ左サイド_レベル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オブジェクト 8" hidden="1"/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270" imgH="270" progId="TCLayout.ActiveDocument.1">
                  <p:embed/>
                </p:oleObj>
              </mc:Choice>
              <mc:Fallback>
                <p:oleObj name="think-cell Slide" r:id="rId3" imgW="270" imgH="27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タイトル 1"/>
          <p:cNvSpPr>
            <a:spLocks noGrp="1"/>
          </p:cNvSpPr>
          <p:nvPr>
            <p:ph type="title" hasCustomPrompt="1"/>
          </p:nvPr>
        </p:nvSpPr>
        <p:spPr bwMode="gray">
          <a:xfrm>
            <a:off x="416496" y="136800"/>
            <a:ext cx="9072000" cy="651600"/>
          </a:xfrm>
          <a:prstGeom prst="rect">
            <a:avLst/>
          </a:prstGeom>
        </p:spPr>
        <p:txBody>
          <a:bodyPr/>
          <a:lstStyle>
            <a:lvl1pPr>
              <a:defRPr baseline="0"/>
            </a:lvl1pPr>
          </a:lstStyle>
          <a:p>
            <a:br>
              <a:rPr lang="en-US" altLang="ja-JP" dirty="0"/>
            </a:br>
            <a:r>
              <a:rPr lang="ja-JP" altLang="en-US" dirty="0"/>
              <a:t>キーメッセージを入力（本スライドで一番伝えたいこと＜名詞止め・体言止め不可＞）</a:t>
            </a:r>
          </a:p>
        </p:txBody>
      </p:sp>
      <p:sp>
        <p:nvSpPr>
          <p:cNvPr id="7" name="コンテンツ プレースホルダ 2"/>
          <p:cNvSpPr>
            <a:spLocks noGrp="1"/>
          </p:cNvSpPr>
          <p:nvPr>
            <p:ph idx="1"/>
          </p:nvPr>
        </p:nvSpPr>
        <p:spPr bwMode="gray">
          <a:xfrm>
            <a:off x="416496" y="1479600"/>
            <a:ext cx="4320000" cy="4816800"/>
          </a:xfrm>
          <a:prstGeom prst="rect">
            <a:avLst/>
          </a:prstGeom>
        </p:spPr>
        <p:txBody>
          <a:bodyPr/>
          <a:lstStyle>
            <a:lvl1pPr>
              <a:buNone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1pPr>
            <a:lvl2pPr marL="169200" indent="-169200">
              <a:lnSpc>
                <a:spcPct val="106000"/>
              </a:lnSpc>
              <a:spcBef>
                <a:spcPts val="1056"/>
              </a:spcBef>
              <a:buFont typeface="Wingdings" pitchFamily="2" charset="2"/>
              <a:buChar char="n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2pPr>
            <a:lvl3pPr marL="345600" indent="-172800">
              <a:lnSpc>
                <a:spcPct val="106000"/>
              </a:lnSpc>
              <a:spcBef>
                <a:spcPts val="480"/>
              </a:spcBef>
              <a:buFont typeface="Wingdings" pitchFamily="2" charset="2"/>
              <a:buChar char="Ø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3pPr>
            <a:lvl4pPr marL="518400" marR="0" indent="-172800" algn="l" defTabSz="914400" rtl="0" eaLnBrk="1" fontAlgn="auto" latinLnBrk="0" hangingPunct="1">
              <a:lnSpc>
                <a:spcPct val="106000"/>
              </a:lnSpc>
              <a:spcBef>
                <a:spcPts val="24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4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1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0"/>
          </p:nvPr>
        </p:nvSpPr>
        <p:spPr bwMode="gray"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822A2BF-4EE5-45F6-88E1-9AA10A8C672A}" type="slidenum">
              <a:rPr lang="ja-JP" altLang="en-US" smtClean="0">
                <a:solidFill>
                  <a:srgbClr val="313131"/>
                </a:solidFill>
              </a:rPr>
              <a:pPr/>
              <a:t>‹#›</a:t>
            </a:fld>
            <a:endParaRPr lang="ja-JP" altLang="en-US" dirty="0">
              <a:solidFill>
                <a:srgbClr val="313131"/>
              </a:solidFill>
            </a:endParaRPr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 bwMode="gray"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 altLang="en-GB" dirty="0">
              <a:solidFill>
                <a:srgbClr val="313131"/>
              </a:solidFill>
            </a:endParaRP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sz="quarter" idx="12" hasCustomPrompt="1"/>
          </p:nvPr>
        </p:nvSpPr>
        <p:spPr>
          <a:xfrm>
            <a:off x="416496" y="1016000"/>
            <a:ext cx="4320000" cy="432000"/>
          </a:xfrm>
        </p:spPr>
        <p:txBody>
          <a:bodyPr wrap="none" anchor="ctr">
            <a:noAutofit/>
          </a:bodyPr>
          <a:lstStyle>
            <a:lvl1pPr>
              <a:defRPr sz="1400" b="1">
                <a:solidFill>
                  <a:schemeClr val="accent2"/>
                </a:solidFill>
              </a:defRPr>
            </a:lvl1pPr>
          </a:lstStyle>
          <a:p>
            <a:pPr lvl="0"/>
            <a:r>
              <a:rPr kumimoji="1" lang="en-US" altLang="ja-JP" dirty="0"/>
              <a:t>Header</a:t>
            </a:r>
            <a:r>
              <a:rPr kumimoji="1" lang="ja-JP" altLang="en-US" dirty="0"/>
              <a:t>を入力（スライドタイトル）</a:t>
            </a:r>
          </a:p>
        </p:txBody>
      </p:sp>
    </p:spTree>
    <p:extLst>
      <p:ext uri="{BB962C8B-B14F-4D97-AF65-F5344CB8AC3E}">
        <p14:creationId xmlns:p14="http://schemas.microsoft.com/office/powerpoint/2010/main" val="424654379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（基本版） コンテンツ両サイド_レベル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オブジェクト 11" hidden="1"/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270" imgH="270" progId="TCLayout.ActiveDocument.1">
                  <p:embed/>
                </p:oleObj>
              </mc:Choice>
              <mc:Fallback>
                <p:oleObj name="think-cell Slide" r:id="rId3" imgW="270" imgH="27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タイトル 1"/>
          <p:cNvSpPr>
            <a:spLocks noGrp="1"/>
          </p:cNvSpPr>
          <p:nvPr>
            <p:ph type="title" hasCustomPrompt="1"/>
          </p:nvPr>
        </p:nvSpPr>
        <p:spPr bwMode="gray">
          <a:xfrm>
            <a:off x="416496" y="136800"/>
            <a:ext cx="9072000" cy="651600"/>
          </a:xfrm>
          <a:prstGeom prst="rect">
            <a:avLst/>
          </a:prstGeom>
        </p:spPr>
        <p:txBody>
          <a:bodyPr/>
          <a:lstStyle>
            <a:lvl1pPr>
              <a:defRPr baseline="0"/>
            </a:lvl1pPr>
          </a:lstStyle>
          <a:p>
            <a:br>
              <a:rPr lang="en-US" altLang="ja-JP" dirty="0"/>
            </a:br>
            <a:r>
              <a:rPr lang="ja-JP" altLang="en-US" dirty="0"/>
              <a:t>キーメッセージを入力（本スライドで一番伝えたいこと＜名詞止め・体言止め不可＞）</a:t>
            </a:r>
          </a:p>
        </p:txBody>
      </p:sp>
      <p:sp>
        <p:nvSpPr>
          <p:cNvPr id="8" name="コンテンツ プレースホルダ 2"/>
          <p:cNvSpPr>
            <a:spLocks noGrp="1"/>
          </p:cNvSpPr>
          <p:nvPr>
            <p:ph idx="1"/>
          </p:nvPr>
        </p:nvSpPr>
        <p:spPr bwMode="gray">
          <a:xfrm>
            <a:off x="416496" y="1479600"/>
            <a:ext cx="4320000" cy="4816800"/>
          </a:xfrm>
          <a:prstGeom prst="rect">
            <a:avLst/>
          </a:prstGeom>
        </p:spPr>
        <p:txBody>
          <a:bodyPr/>
          <a:lstStyle>
            <a:lvl1pPr>
              <a:buNone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1pPr>
            <a:lvl2pPr marL="169200" indent="-169200">
              <a:lnSpc>
                <a:spcPct val="106000"/>
              </a:lnSpc>
              <a:spcBef>
                <a:spcPts val="1056"/>
              </a:spcBef>
              <a:buFont typeface="Wingdings" pitchFamily="2" charset="2"/>
              <a:buChar char="n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2pPr>
            <a:lvl3pPr marL="345600" indent="-172800">
              <a:lnSpc>
                <a:spcPct val="106000"/>
              </a:lnSpc>
              <a:spcBef>
                <a:spcPts val="480"/>
              </a:spcBef>
              <a:buFont typeface="Wingdings" pitchFamily="2" charset="2"/>
              <a:buChar char="Ø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3pPr>
            <a:lvl4pPr marL="518400" marR="0" indent="-172800" algn="l" defTabSz="914400" rtl="0" eaLnBrk="1" fontAlgn="auto" latinLnBrk="0" hangingPunct="1">
              <a:lnSpc>
                <a:spcPct val="106000"/>
              </a:lnSpc>
              <a:spcBef>
                <a:spcPts val="24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4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1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</p:txBody>
      </p:sp>
      <p:sp>
        <p:nvSpPr>
          <p:cNvPr id="9" name="コンテンツ プレースホルダ 2"/>
          <p:cNvSpPr>
            <a:spLocks noGrp="1"/>
          </p:cNvSpPr>
          <p:nvPr>
            <p:ph idx="12"/>
          </p:nvPr>
        </p:nvSpPr>
        <p:spPr bwMode="gray">
          <a:xfrm>
            <a:off x="5132388" y="1479600"/>
            <a:ext cx="4320000" cy="4816800"/>
          </a:xfrm>
          <a:prstGeom prst="rect">
            <a:avLst/>
          </a:prstGeom>
        </p:spPr>
        <p:txBody>
          <a:bodyPr/>
          <a:lstStyle>
            <a:lvl1pPr>
              <a:buNone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1pPr>
            <a:lvl2pPr marL="169200" indent="-169200">
              <a:lnSpc>
                <a:spcPct val="106000"/>
              </a:lnSpc>
              <a:spcBef>
                <a:spcPts val="1056"/>
              </a:spcBef>
              <a:buFont typeface="Wingdings" pitchFamily="2" charset="2"/>
              <a:buChar char="n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2pPr>
            <a:lvl3pPr marL="345600" indent="-172800">
              <a:lnSpc>
                <a:spcPct val="106000"/>
              </a:lnSpc>
              <a:spcBef>
                <a:spcPts val="480"/>
              </a:spcBef>
              <a:buFont typeface="Wingdings" pitchFamily="2" charset="2"/>
              <a:buChar char="Ø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3pPr>
            <a:lvl4pPr marL="518400" indent="-172800">
              <a:lnSpc>
                <a:spcPct val="106000"/>
              </a:lnSpc>
              <a:spcBef>
                <a:spcPts val="240"/>
              </a:spcBef>
              <a:buFont typeface="Arial" pitchFamily="34" charset="0"/>
              <a:buChar char="•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4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1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</p:txBody>
      </p:sp>
      <p:sp>
        <p:nvSpPr>
          <p:cNvPr id="10" name="スライド番号プレースホルダ 9"/>
          <p:cNvSpPr>
            <a:spLocks noGrp="1"/>
          </p:cNvSpPr>
          <p:nvPr>
            <p:ph type="sldNum" sz="quarter" idx="13"/>
          </p:nvPr>
        </p:nvSpPr>
        <p:spPr bwMode="gray"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3EB1B23-9AF8-425B-BAD7-B9FA00F18833}" type="slidenum">
              <a:rPr lang="ja-JP" altLang="en-US" smtClean="0">
                <a:solidFill>
                  <a:srgbClr val="313131"/>
                </a:solidFill>
              </a:rPr>
              <a:pPr/>
              <a:t>‹#›</a:t>
            </a:fld>
            <a:endParaRPr lang="ja-JP" altLang="en-US" dirty="0">
              <a:solidFill>
                <a:srgbClr val="313131"/>
              </a:solidFill>
            </a:endParaRPr>
          </a:p>
        </p:txBody>
      </p:sp>
      <p:sp>
        <p:nvSpPr>
          <p:cNvPr id="11" name="フッター プレースホルダ 10"/>
          <p:cNvSpPr>
            <a:spLocks noGrp="1"/>
          </p:cNvSpPr>
          <p:nvPr>
            <p:ph type="ftr" sz="quarter" idx="14"/>
          </p:nvPr>
        </p:nvSpPr>
        <p:spPr bwMode="gray"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 altLang="en-GB" dirty="0">
              <a:solidFill>
                <a:srgbClr val="313131"/>
              </a:solidFill>
            </a:endParaRP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sz="quarter" idx="15" hasCustomPrompt="1"/>
          </p:nvPr>
        </p:nvSpPr>
        <p:spPr>
          <a:xfrm>
            <a:off x="416496" y="1016000"/>
            <a:ext cx="4320000" cy="432000"/>
          </a:xfrm>
        </p:spPr>
        <p:txBody>
          <a:bodyPr wrap="none" anchor="ctr">
            <a:noAutofit/>
          </a:bodyPr>
          <a:lstStyle>
            <a:lvl1pPr>
              <a:defRPr sz="1400" b="1">
                <a:solidFill>
                  <a:schemeClr val="accent2"/>
                </a:solidFill>
              </a:defRPr>
            </a:lvl1pPr>
          </a:lstStyle>
          <a:p>
            <a:pPr lvl="0"/>
            <a:r>
              <a:rPr kumimoji="1" lang="en-US" altLang="ja-JP" dirty="0"/>
              <a:t>Header</a:t>
            </a:r>
            <a:r>
              <a:rPr kumimoji="1" lang="ja-JP" altLang="en-US" dirty="0"/>
              <a:t>を入力（スライドタイトル）</a:t>
            </a:r>
          </a:p>
        </p:txBody>
      </p:sp>
      <p:sp>
        <p:nvSpPr>
          <p:cNvPr id="13" name="テキスト プレースホルダー 2"/>
          <p:cNvSpPr>
            <a:spLocks noGrp="1"/>
          </p:cNvSpPr>
          <p:nvPr>
            <p:ph type="body" sz="quarter" idx="16" hasCustomPrompt="1"/>
          </p:nvPr>
        </p:nvSpPr>
        <p:spPr>
          <a:xfrm>
            <a:off x="5132388" y="1016000"/>
            <a:ext cx="4320000" cy="432000"/>
          </a:xfrm>
        </p:spPr>
        <p:txBody>
          <a:bodyPr wrap="none" anchor="ctr">
            <a:noAutofit/>
          </a:bodyPr>
          <a:lstStyle>
            <a:lvl1pPr>
              <a:defRPr sz="1400" b="1">
                <a:solidFill>
                  <a:schemeClr val="accent2"/>
                </a:solidFill>
              </a:defRPr>
            </a:lvl1pPr>
          </a:lstStyle>
          <a:p>
            <a:pPr lvl="0"/>
            <a:r>
              <a:rPr kumimoji="1" lang="en-US" altLang="ja-JP" dirty="0"/>
              <a:t>Header</a:t>
            </a:r>
            <a:r>
              <a:rPr kumimoji="1" lang="ja-JP" altLang="en-US" dirty="0"/>
              <a:t>を入力（スライドタイトル）</a:t>
            </a:r>
          </a:p>
        </p:txBody>
      </p:sp>
    </p:spTree>
    <p:extLst>
      <p:ext uri="{BB962C8B-B14F-4D97-AF65-F5344CB8AC3E}">
        <p14:creationId xmlns:p14="http://schemas.microsoft.com/office/powerpoint/2010/main" val="78895302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（基本版） コンテンツ全面_レベル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オブジェクト 6" hidden="1"/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270" imgH="270" progId="TCLayout.ActiveDocument.1">
                  <p:embed/>
                </p:oleObj>
              </mc:Choice>
              <mc:Fallback>
                <p:oleObj name="think-cell Slide" r:id="rId3" imgW="270" imgH="27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 bwMode="gray">
          <a:xfrm>
            <a:off x="417000" y="136800"/>
            <a:ext cx="9072000" cy="651600"/>
          </a:xfrm>
          <a:prstGeom prst="rect">
            <a:avLst/>
          </a:prstGeom>
        </p:spPr>
        <p:txBody>
          <a:bodyPr/>
          <a:lstStyle>
            <a:lvl1pPr>
              <a:defRPr baseline="0">
                <a:latin typeface="Arial" pitchFamily="34" charset="0"/>
                <a:ea typeface="+mn-ea"/>
                <a:cs typeface="Arial" pitchFamily="34" charset="0"/>
              </a:defRPr>
            </a:lvl1pPr>
          </a:lstStyle>
          <a:p>
            <a:r>
              <a:rPr lang="ja-JP" altLang="en-US" dirty="0"/>
              <a:t>キーメッセージを入力（本スライドで一番伝えたいこと＜名詞止め・体言止め不可＞）</a:t>
            </a:r>
          </a:p>
        </p:txBody>
      </p:sp>
      <p:sp>
        <p:nvSpPr>
          <p:cNvPr id="6" name="コンテンツ プレースホルダ 2"/>
          <p:cNvSpPr>
            <a:spLocks noGrp="1"/>
          </p:cNvSpPr>
          <p:nvPr>
            <p:ph idx="1"/>
          </p:nvPr>
        </p:nvSpPr>
        <p:spPr bwMode="gray">
          <a:xfrm>
            <a:off x="417000" y="1479600"/>
            <a:ext cx="9066013" cy="4816800"/>
          </a:xfrm>
          <a:prstGeom prst="rect">
            <a:avLst/>
          </a:prstGeom>
        </p:spPr>
        <p:txBody>
          <a:bodyPr/>
          <a:lstStyle>
            <a:lvl1pPr>
              <a:buFont typeface="Arial" pitchFamily="34" charset="0"/>
              <a:buNone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1pPr>
            <a:lvl2pPr marL="169200" indent="-169200">
              <a:lnSpc>
                <a:spcPct val="106000"/>
              </a:lnSpc>
              <a:spcBef>
                <a:spcPts val="1056"/>
              </a:spcBef>
              <a:buFont typeface="Wingdings" pitchFamily="2" charset="2"/>
              <a:buChar char="n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2pPr>
            <a:lvl3pPr marL="345600" indent="-172800">
              <a:lnSpc>
                <a:spcPct val="106000"/>
              </a:lnSpc>
              <a:spcBef>
                <a:spcPts val="480"/>
              </a:spcBef>
              <a:buFont typeface="Wingdings" pitchFamily="2" charset="2"/>
              <a:buChar char="Ø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3pPr>
            <a:lvl4pPr marL="518400" indent="-172800">
              <a:lnSpc>
                <a:spcPct val="106000"/>
              </a:lnSpc>
              <a:spcBef>
                <a:spcPts val="240"/>
              </a:spcBef>
              <a:buFont typeface="Arial" pitchFamily="34" charset="0"/>
              <a:buChar char="•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4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1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0"/>
          </p:nvPr>
        </p:nvSpPr>
        <p:spPr bwMode="gray"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43A0986-838B-4D2A-A95C-8CB1738263FE}" type="slidenum">
              <a:rPr lang="ja-JP" altLang="en-US" smtClean="0">
                <a:solidFill>
                  <a:srgbClr val="313131"/>
                </a:solidFill>
              </a:rPr>
              <a:pPr/>
              <a:t>‹#›</a:t>
            </a:fld>
            <a:endParaRPr lang="ja-JP" altLang="en-US" dirty="0">
              <a:solidFill>
                <a:srgbClr val="313131"/>
              </a:solidFill>
            </a:endParaRPr>
          </a:p>
        </p:txBody>
      </p:sp>
      <p:sp>
        <p:nvSpPr>
          <p:cNvPr id="10" name="フッター プレースホルダ 9"/>
          <p:cNvSpPr>
            <a:spLocks noGrp="1"/>
          </p:cNvSpPr>
          <p:nvPr>
            <p:ph type="ftr" sz="quarter" idx="11"/>
          </p:nvPr>
        </p:nvSpPr>
        <p:spPr bwMode="gray"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 altLang="en-GB" dirty="0">
              <a:solidFill>
                <a:srgbClr val="313131"/>
              </a:solidFill>
            </a:endParaRPr>
          </a:p>
        </p:txBody>
      </p:sp>
      <p:sp>
        <p:nvSpPr>
          <p:cNvPr id="8" name="テキスト プレースホルダー 2"/>
          <p:cNvSpPr>
            <a:spLocks noGrp="1"/>
          </p:cNvSpPr>
          <p:nvPr>
            <p:ph type="body" sz="quarter" idx="15" hasCustomPrompt="1"/>
          </p:nvPr>
        </p:nvSpPr>
        <p:spPr>
          <a:xfrm>
            <a:off x="416496" y="1016000"/>
            <a:ext cx="4320000" cy="432000"/>
          </a:xfrm>
        </p:spPr>
        <p:txBody>
          <a:bodyPr wrap="none" anchor="ctr">
            <a:noAutofit/>
          </a:bodyPr>
          <a:lstStyle>
            <a:lvl1pPr>
              <a:defRPr sz="1400" b="1">
                <a:solidFill>
                  <a:schemeClr val="accent2"/>
                </a:solidFill>
              </a:defRPr>
            </a:lvl1pPr>
          </a:lstStyle>
          <a:p>
            <a:pPr lvl="0"/>
            <a:r>
              <a:rPr kumimoji="1" lang="en-US" altLang="ja-JP" dirty="0"/>
              <a:t>Header</a:t>
            </a:r>
            <a:r>
              <a:rPr kumimoji="1" lang="ja-JP" altLang="en-US" dirty="0"/>
              <a:t>を入力（スライドタイトル）</a:t>
            </a:r>
          </a:p>
        </p:txBody>
      </p:sp>
    </p:spTree>
    <p:extLst>
      <p:ext uri="{BB962C8B-B14F-4D97-AF65-F5344CB8AC3E}">
        <p14:creationId xmlns:p14="http://schemas.microsoft.com/office/powerpoint/2010/main" val="342312330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（基本版） タイトル_ ロゴ入り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オブジェクト 10" hidden="1"/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270" imgH="270" progId="TCLayout.ActiveDocument.1">
                  <p:embed/>
                </p:oleObj>
              </mc:Choice>
              <mc:Fallback>
                <p:oleObj name="think-cell Slide" r:id="rId3" imgW="270" imgH="27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Text Box 9"/>
          <p:cNvSpPr txBox="1">
            <a:spLocks noChangeArrowheads="1"/>
          </p:cNvSpPr>
          <p:nvPr userDrawn="1"/>
        </p:nvSpPr>
        <p:spPr bwMode="gray">
          <a:xfrm>
            <a:off x="966523" y="4756197"/>
            <a:ext cx="2093522" cy="236988"/>
          </a:xfrm>
          <a:prstGeom prst="rect">
            <a:avLst/>
          </a:prstGeom>
          <a:noFill/>
          <a:ln w="12700" cap="rnd" algn="ctr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lnSpc>
                <a:spcPct val="110000"/>
              </a:lnSpc>
            </a:pPr>
            <a:r>
              <a:rPr lang="ja-JP" altLang="en-US" sz="1400" dirty="0">
                <a:solidFill>
                  <a:srgbClr val="000000"/>
                </a:solidFill>
              </a:rPr>
              <a:t>有限責任監査法人 トーマツ</a:t>
            </a:r>
            <a:endParaRPr lang="en-US" altLang="ja-JP" sz="1400" dirty="0">
              <a:solidFill>
                <a:srgbClr val="000000"/>
              </a:solidFill>
            </a:endParaRPr>
          </a:p>
        </p:txBody>
      </p:sp>
      <p:sp>
        <p:nvSpPr>
          <p:cNvPr id="3700739" name="Rectangle 3"/>
          <p:cNvSpPr>
            <a:spLocks noGrp="1" noChangeArrowheads="1"/>
          </p:cNvSpPr>
          <p:nvPr>
            <p:ph type="ctrTitle" sz="quarter" hasCustomPrompt="1"/>
          </p:nvPr>
        </p:nvSpPr>
        <p:spPr bwMode="gray">
          <a:xfrm>
            <a:off x="966530" y="2581321"/>
            <a:ext cx="4680000" cy="564257"/>
          </a:xfrm>
          <a:prstGeom prst="rect">
            <a:avLst/>
          </a:prstGeom>
        </p:spPr>
        <p:txBody>
          <a:bodyPr wrap="none" anchor="b" anchorCtr="0"/>
          <a:lstStyle>
            <a:lvl1pPr>
              <a:lnSpc>
                <a:spcPct val="100000"/>
              </a:lnSpc>
              <a:spcBef>
                <a:spcPts val="0"/>
              </a:spcBef>
              <a:buClr>
                <a:schemeClr val="tx2"/>
              </a:buClr>
              <a:buSzPct val="85000"/>
              <a:buFont typeface="Wingdings" pitchFamily="2" charset="2"/>
              <a:buNone/>
              <a:defRPr sz="2400" baseline="0">
                <a:solidFill>
                  <a:schemeClr val="accent1"/>
                </a:solidFill>
                <a:latin typeface="+mn-lt"/>
                <a:ea typeface="+mn-ea"/>
                <a:cs typeface="Arial" pitchFamily="34" charset="0"/>
              </a:defRPr>
            </a:lvl1pPr>
          </a:lstStyle>
          <a:p>
            <a:r>
              <a:rPr kumimoji="1" lang="ja-JP" altLang="en-US" dirty="0"/>
              <a:t>表紙タイトル</a:t>
            </a:r>
            <a:endParaRPr lang="en-US" altLang="ja-JP" dirty="0"/>
          </a:p>
        </p:txBody>
      </p:sp>
      <p:sp>
        <p:nvSpPr>
          <p:cNvPr id="14" name="テキスト プレースホルダ 13"/>
          <p:cNvSpPr>
            <a:spLocks noGrp="1"/>
          </p:cNvSpPr>
          <p:nvPr>
            <p:ph type="body" sz="quarter" idx="10" hasCustomPrompt="1"/>
          </p:nvPr>
        </p:nvSpPr>
        <p:spPr bwMode="gray">
          <a:xfrm>
            <a:off x="966788" y="3402000"/>
            <a:ext cx="4680000" cy="439200"/>
          </a:xfrm>
        </p:spPr>
        <p:txBody>
          <a:bodyPr wrap="none"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defRPr sz="1800" b="1">
                <a:solidFill>
                  <a:schemeClr val="accent2"/>
                </a:solidFill>
              </a:defRPr>
            </a:lvl1pPr>
          </a:lstStyle>
          <a:p>
            <a:pPr lvl="0"/>
            <a:r>
              <a:rPr kumimoji="1" lang="ja-JP" altLang="en-US" dirty="0"/>
              <a:t>表紙サブタイトル</a:t>
            </a:r>
          </a:p>
        </p:txBody>
      </p:sp>
      <p:pic>
        <p:nvPicPr>
          <p:cNvPr id="2" name="図 1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9600" y="352800"/>
            <a:ext cx="2091417" cy="662400"/>
          </a:xfrm>
          <a:prstGeom prst="rect">
            <a:avLst/>
          </a:prstGeom>
        </p:spPr>
      </p:pic>
      <p:pic>
        <p:nvPicPr>
          <p:cNvPr id="3" name="図 2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000" y="5950800"/>
            <a:ext cx="1556411" cy="388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211489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（基本版） タイトル ロゴ無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オブジェクト 3" hidden="1"/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270" imgH="270" progId="TCLayout.ActiveDocument.1">
                  <p:embed/>
                </p:oleObj>
              </mc:Choice>
              <mc:Fallback>
                <p:oleObj name="think-cell Slide" r:id="rId3" imgW="270" imgH="27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700739" name="Rectangle 3"/>
          <p:cNvSpPr>
            <a:spLocks noGrp="1" noChangeArrowheads="1"/>
          </p:cNvSpPr>
          <p:nvPr>
            <p:ph type="ctrTitle" sz="quarter" hasCustomPrompt="1"/>
          </p:nvPr>
        </p:nvSpPr>
        <p:spPr bwMode="gray">
          <a:xfrm>
            <a:off x="966530" y="2581321"/>
            <a:ext cx="4680000" cy="564257"/>
          </a:xfrm>
          <a:prstGeom prst="rect">
            <a:avLst/>
          </a:prstGeom>
        </p:spPr>
        <p:txBody>
          <a:bodyPr wrap="none" anchor="b" anchorCtr="0"/>
          <a:lstStyle>
            <a:lvl1pPr>
              <a:lnSpc>
                <a:spcPct val="100000"/>
              </a:lnSpc>
              <a:spcBef>
                <a:spcPts val="0"/>
              </a:spcBef>
              <a:buClr>
                <a:schemeClr val="tx2"/>
              </a:buClr>
              <a:buSzPct val="85000"/>
              <a:buFont typeface="Wingdings" pitchFamily="2" charset="2"/>
              <a:buNone/>
              <a:defRPr sz="2400" baseline="0">
                <a:solidFill>
                  <a:schemeClr val="accent1"/>
                </a:solidFill>
                <a:latin typeface="+mn-lt"/>
                <a:ea typeface="+mn-ea"/>
                <a:cs typeface="Arial" pitchFamily="34" charset="0"/>
              </a:defRPr>
            </a:lvl1pPr>
          </a:lstStyle>
          <a:p>
            <a:r>
              <a:rPr lang="ja-JP" altLang="en-US" dirty="0"/>
              <a:t>表紙タイトル</a:t>
            </a:r>
            <a:endParaRPr lang="en-US" altLang="ja-JP" dirty="0"/>
          </a:p>
        </p:txBody>
      </p:sp>
      <p:sp>
        <p:nvSpPr>
          <p:cNvPr id="14" name="テキスト プレースホルダ 13"/>
          <p:cNvSpPr>
            <a:spLocks noGrp="1"/>
          </p:cNvSpPr>
          <p:nvPr>
            <p:ph type="body" sz="quarter" idx="10" hasCustomPrompt="1"/>
          </p:nvPr>
        </p:nvSpPr>
        <p:spPr bwMode="gray">
          <a:xfrm>
            <a:off x="966788" y="3402000"/>
            <a:ext cx="4680000" cy="439200"/>
          </a:xfrm>
        </p:spPr>
        <p:txBody>
          <a:bodyPr wrap="none"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defRPr sz="1800" b="1">
                <a:solidFill>
                  <a:schemeClr val="accent2"/>
                </a:solidFill>
              </a:defRPr>
            </a:lvl1pPr>
          </a:lstStyle>
          <a:p>
            <a:pPr lvl="0"/>
            <a:r>
              <a:rPr kumimoji="1" lang="ja-JP" altLang="en-US" dirty="0"/>
              <a:t>表紙サブタイトル</a:t>
            </a:r>
          </a:p>
        </p:txBody>
      </p:sp>
      <p:sp>
        <p:nvSpPr>
          <p:cNvPr id="5" name="スライド番号プレースホルダ 9"/>
          <p:cNvSpPr>
            <a:spLocks noGrp="1"/>
          </p:cNvSpPr>
          <p:nvPr>
            <p:ph type="sldNum" sz="quarter" idx="4"/>
          </p:nvPr>
        </p:nvSpPr>
        <p:spPr>
          <a:xfrm>
            <a:off x="410400" y="6588000"/>
            <a:ext cx="180000" cy="169200"/>
          </a:xfrm>
          <a:prstGeom prst="rect">
            <a:avLst/>
          </a:prstGeom>
        </p:spPr>
        <p:txBody>
          <a:bodyPr vert="horz" wrap="none" lIns="0" tIns="0" rIns="0" bIns="0" rtlCol="0" anchor="b" anchorCtr="0"/>
          <a:lstStyle>
            <a:lvl1pPr algn="r">
              <a:defRPr sz="110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AA5FCFE5-FE56-4EF1-80A8-07776887C2A1}" type="slidenum">
              <a:rPr kumimoji="1" lang="ja-JP" altLang="en-US" smtClean="0">
                <a:solidFill>
                  <a:srgbClr val="313131"/>
                </a:solidFill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kumimoji="1" lang="ja-JP" altLang="en-US" dirty="0">
              <a:solidFill>
                <a:srgbClr val="31313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875889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（基本版） 目次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オブジェクト 10" hidden="1"/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270" imgH="270" progId="TCLayout.ActiveDocument.1">
                  <p:embed/>
                </p:oleObj>
              </mc:Choice>
              <mc:Fallback>
                <p:oleObj name="think-cell Slide" r:id="rId3" imgW="270" imgH="27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タイトル 1"/>
          <p:cNvSpPr>
            <a:spLocks noGrp="1"/>
          </p:cNvSpPr>
          <p:nvPr>
            <p:ph type="title" hasCustomPrompt="1"/>
          </p:nvPr>
        </p:nvSpPr>
        <p:spPr bwMode="gray">
          <a:xfrm>
            <a:off x="416496" y="136800"/>
            <a:ext cx="9072000" cy="651600"/>
          </a:xfrm>
          <a:prstGeom prst="rect">
            <a:avLst/>
          </a:prstGeom>
        </p:spPr>
        <p:txBody>
          <a:bodyPr/>
          <a:lstStyle>
            <a:lvl1pPr>
              <a:defRPr baseline="0">
                <a:latin typeface="Arial" pitchFamily="34" charset="0"/>
                <a:cs typeface="Arial" pitchFamily="34" charset="0"/>
              </a:defRPr>
            </a:lvl1pPr>
          </a:lstStyle>
          <a:p>
            <a:br>
              <a:rPr lang="en-US" altLang="ja-JP" dirty="0"/>
            </a:br>
            <a:r>
              <a:rPr lang="ja-JP" altLang="en-US" dirty="0"/>
              <a:t>マスター タイトルの書式設定</a:t>
            </a:r>
          </a:p>
        </p:txBody>
      </p:sp>
      <p:sp>
        <p:nvSpPr>
          <p:cNvPr id="13" name="コンテンツ プレースホルダ 2"/>
          <p:cNvSpPr>
            <a:spLocks noGrp="1"/>
          </p:cNvSpPr>
          <p:nvPr>
            <p:ph idx="1"/>
          </p:nvPr>
        </p:nvSpPr>
        <p:spPr bwMode="gray">
          <a:xfrm>
            <a:off x="416496" y="1479600"/>
            <a:ext cx="4320000" cy="4816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1pPr>
            <a:lvl2pPr marL="169200" indent="-169200">
              <a:lnSpc>
                <a:spcPct val="106000"/>
              </a:lnSpc>
              <a:spcBef>
                <a:spcPts val="1056"/>
              </a:spcBef>
              <a:buFont typeface="Wingdings" pitchFamily="2" charset="2"/>
              <a:buChar char="n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2pPr>
            <a:lvl3pPr marL="345600" indent="-172800">
              <a:lnSpc>
                <a:spcPct val="106000"/>
              </a:lnSpc>
              <a:spcBef>
                <a:spcPts val="480"/>
              </a:spcBef>
              <a:buFont typeface="Wingdings" pitchFamily="2" charset="2"/>
              <a:buChar char="Ø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3pPr>
            <a:lvl4pPr marL="518400" marR="0" indent="-172800" algn="l" defTabSz="914400" rtl="0" eaLnBrk="1" fontAlgn="auto" latinLnBrk="0" hangingPunct="1">
              <a:lnSpc>
                <a:spcPct val="106000"/>
              </a:lnSpc>
              <a:spcBef>
                <a:spcPts val="24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4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1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</p:txBody>
      </p:sp>
      <p:sp>
        <p:nvSpPr>
          <p:cNvPr id="14" name="コンテンツ プレースホルダ 2"/>
          <p:cNvSpPr>
            <a:spLocks noGrp="1"/>
          </p:cNvSpPr>
          <p:nvPr>
            <p:ph idx="10"/>
          </p:nvPr>
        </p:nvSpPr>
        <p:spPr bwMode="gray">
          <a:xfrm>
            <a:off x="5132388" y="1479600"/>
            <a:ext cx="4320000" cy="4816800"/>
          </a:xfrm>
          <a:prstGeom prst="rect">
            <a:avLst/>
          </a:prstGeom>
        </p:spPr>
        <p:txBody>
          <a:bodyPr/>
          <a:lstStyle>
            <a:lvl1pPr marL="0" indent="0">
              <a:buNone/>
              <a:tabLst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1pPr>
            <a:lvl2pPr marL="169200" indent="-169200">
              <a:lnSpc>
                <a:spcPct val="106000"/>
              </a:lnSpc>
              <a:spcBef>
                <a:spcPts val="1056"/>
              </a:spcBef>
              <a:buFont typeface="Wingdings" pitchFamily="2" charset="2"/>
              <a:buChar char="n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2pPr>
            <a:lvl3pPr marL="345600" indent="-172800">
              <a:lnSpc>
                <a:spcPct val="106000"/>
              </a:lnSpc>
              <a:spcBef>
                <a:spcPts val="480"/>
              </a:spcBef>
              <a:buFont typeface="Wingdings" pitchFamily="2" charset="2"/>
              <a:buChar char="Ø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3pPr>
            <a:lvl4pPr marL="518400" indent="-172800">
              <a:lnSpc>
                <a:spcPct val="106000"/>
              </a:lnSpc>
              <a:spcBef>
                <a:spcPts val="240"/>
              </a:spcBef>
              <a:buFont typeface="Arial" pitchFamily="34" charset="0"/>
              <a:buChar char="•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4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1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</p:txBody>
      </p:sp>
      <p:sp>
        <p:nvSpPr>
          <p:cNvPr id="6" name="スライド番号プレースホルダ 9"/>
          <p:cNvSpPr>
            <a:spLocks noGrp="1"/>
          </p:cNvSpPr>
          <p:nvPr>
            <p:ph type="sldNum" sz="quarter" idx="4"/>
          </p:nvPr>
        </p:nvSpPr>
        <p:spPr>
          <a:xfrm>
            <a:off x="410400" y="6588000"/>
            <a:ext cx="180000" cy="169200"/>
          </a:xfrm>
          <a:prstGeom prst="rect">
            <a:avLst/>
          </a:prstGeom>
        </p:spPr>
        <p:txBody>
          <a:bodyPr vert="horz" wrap="none" lIns="0" tIns="0" rIns="0" bIns="0" rtlCol="0" anchor="b" anchorCtr="0"/>
          <a:lstStyle>
            <a:lvl1pPr algn="r">
              <a:defRPr sz="110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AA5FCFE5-FE56-4EF1-80A8-07776887C2A1}" type="slidenum">
              <a:rPr kumimoji="1" lang="ja-JP" altLang="en-US" smtClean="0">
                <a:solidFill>
                  <a:srgbClr val="313131"/>
                </a:solidFill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kumimoji="1" lang="ja-JP" altLang="en-US" dirty="0">
              <a:solidFill>
                <a:srgbClr val="31313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805676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（基本版） 白紙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オブジェクト 7" hidden="1"/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270" imgH="270" progId="TCLayout.ActiveDocument.1">
                  <p:embed/>
                </p:oleObj>
              </mc:Choice>
              <mc:Fallback>
                <p:oleObj name="think-cell Slide" r:id="rId3" imgW="270" imgH="27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 Placeholder 8"/>
          <p:cNvSpPr>
            <a:spLocks noGrp="1"/>
          </p:cNvSpPr>
          <p:nvPr>
            <p:ph type="body" sz="quarter" idx="10"/>
          </p:nvPr>
        </p:nvSpPr>
        <p:spPr bwMode="gray">
          <a:xfrm>
            <a:off x="1900800" y="2368296"/>
            <a:ext cx="6102096" cy="2487168"/>
          </a:xfrm>
          <a:prstGeom prst="rect">
            <a:avLst/>
          </a:prstGeom>
        </p:spPr>
        <p:txBody>
          <a:bodyPr tIns="0" bIns="0"/>
          <a:lstStyle>
            <a:lvl1pPr marL="0" indent="0" eaLnBrk="1" hangingPunct="1">
              <a:spcBef>
                <a:spcPts val="0"/>
              </a:spcBef>
              <a:buClr>
                <a:schemeClr val="tx1"/>
              </a:buClr>
              <a:buSzPct val="80000"/>
              <a:buFont typeface="Wingdings" pitchFamily="2" charset="2"/>
              <a:buNone/>
              <a:defRPr sz="1200" baseline="0">
                <a:latin typeface="+mn-ea"/>
                <a:ea typeface="+mn-ea"/>
              </a:defRPr>
            </a:lvl1pPr>
            <a:lvl5pPr>
              <a:buNone/>
              <a:defRPr/>
            </a:lvl5pPr>
          </a:lstStyle>
          <a:p>
            <a:pPr lvl="0"/>
            <a:r>
              <a:rPr lang="ja-JP" altLang="en-US" dirty="0"/>
              <a:t>マスター テキストの書式設定</a:t>
            </a: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A5FCFE5-FE56-4EF1-80A8-07776887C2A1}" type="slidenum">
              <a:rPr lang="ja-JP" altLang="en-US" smtClean="0">
                <a:solidFill>
                  <a:srgbClr val="313131"/>
                </a:solidFill>
              </a:rPr>
              <a:pPr/>
              <a:t>‹#›</a:t>
            </a:fld>
            <a:endParaRPr lang="ja-JP" altLang="en-US" dirty="0">
              <a:solidFill>
                <a:srgbClr val="313131"/>
              </a:solidFill>
            </a:endParaRPr>
          </a:p>
        </p:txBody>
      </p:sp>
      <p:sp>
        <p:nvSpPr>
          <p:cNvPr id="7" name="フッター プレースホルダ 6"/>
          <p:cNvSpPr>
            <a:spLocks noGrp="1"/>
          </p:cNvSpPr>
          <p:nvPr>
            <p:ph type="ftr" sz="quarter" idx="12"/>
          </p:nvPr>
        </p:nvSpPr>
        <p:spPr bwMode="gray"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 altLang="en-GB" dirty="0">
              <a:solidFill>
                <a:srgbClr val="31313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490310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（基本版） 中表紙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オブジェクト 8" hidden="1"/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270" imgH="270" progId="TCLayout.ActiveDocument.1">
                  <p:embed/>
                </p:oleObj>
              </mc:Choice>
              <mc:Fallback>
                <p:oleObj name="think-cell Slide" r:id="rId3" imgW="270" imgH="27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 bwMode="gray">
          <a:xfrm>
            <a:off x="968400" y="2124000"/>
            <a:ext cx="5176793" cy="667409"/>
          </a:xfrm>
          <a:prstGeom prst="rect">
            <a:avLst/>
          </a:prstGeom>
          <a:noFill/>
        </p:spPr>
        <p:txBody>
          <a:bodyPr wrap="none" lIns="72000" rIns="73152" anchor="ctr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2800" b="1" baseline="0">
                <a:solidFill>
                  <a:schemeClr val="accent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ja-JP" altLang="en-US" dirty="0"/>
              <a:t>中表紙タイトル</a:t>
            </a:r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A5FCFE5-FE56-4EF1-80A8-07776887C2A1}" type="slidenum">
              <a:rPr lang="ja-JP" altLang="en-US" smtClean="0">
                <a:solidFill>
                  <a:srgbClr val="313131"/>
                </a:solidFill>
              </a:rPr>
              <a:pPr/>
              <a:t>‹#›</a:t>
            </a:fld>
            <a:endParaRPr lang="ja-JP" altLang="en-US" dirty="0">
              <a:solidFill>
                <a:srgbClr val="313131"/>
              </a:solidFill>
            </a:endParaRPr>
          </a:p>
        </p:txBody>
      </p:sp>
      <p:sp>
        <p:nvSpPr>
          <p:cNvPr id="7" name="フッター プレースホルダ 6"/>
          <p:cNvSpPr>
            <a:spLocks noGrp="1"/>
          </p:cNvSpPr>
          <p:nvPr>
            <p:ph type="ftr" sz="quarter" idx="12"/>
          </p:nvPr>
        </p:nvSpPr>
        <p:spPr bwMode="gray"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 altLang="en-GB" dirty="0">
              <a:solidFill>
                <a:srgbClr val="31313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757841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（基本版） タイトルのみ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オブジェクト 4" hidden="1"/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270" imgH="270" progId="TCLayout.ActiveDocument.1">
                  <p:embed/>
                </p:oleObj>
              </mc:Choice>
              <mc:Fallback>
                <p:oleObj name="think-cell Slide" r:id="rId3" imgW="270" imgH="27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 bwMode="gray">
          <a:xfrm>
            <a:off x="417000" y="136800"/>
            <a:ext cx="9072000" cy="651600"/>
          </a:xfrm>
        </p:spPr>
        <p:txBody>
          <a:bodyPr/>
          <a:lstStyle/>
          <a:p>
            <a:r>
              <a:rPr kumimoji="1" lang="ja-JP" altLang="en-US" dirty="0"/>
              <a:t>キーメッセージを入力（本スライドで一番伝えたいこと＜名詞止め・体言止め不可＞）</a:t>
            </a:r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 altLang="en-GB" dirty="0">
              <a:solidFill>
                <a:srgbClr val="313131"/>
              </a:solidFill>
            </a:endParaRPr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A5FCFE5-FE56-4EF1-80A8-07776887C2A1}" type="slidenum">
              <a:rPr lang="ja-JP" altLang="en-US" smtClean="0">
                <a:solidFill>
                  <a:srgbClr val="313131"/>
                </a:solidFill>
              </a:rPr>
              <a:pPr/>
              <a:t>‹#›</a:t>
            </a:fld>
            <a:endParaRPr lang="ja-JP" altLang="en-US" dirty="0">
              <a:solidFill>
                <a:srgbClr val="313131"/>
              </a:solidFill>
            </a:endParaRPr>
          </a:p>
        </p:txBody>
      </p:sp>
      <p:sp>
        <p:nvSpPr>
          <p:cNvPr id="9" name="テキスト プレースホルダー 2"/>
          <p:cNvSpPr>
            <a:spLocks noGrp="1"/>
          </p:cNvSpPr>
          <p:nvPr>
            <p:ph type="body" sz="quarter" idx="15" hasCustomPrompt="1"/>
          </p:nvPr>
        </p:nvSpPr>
        <p:spPr>
          <a:xfrm>
            <a:off x="416496" y="1016000"/>
            <a:ext cx="4320000" cy="432000"/>
          </a:xfrm>
        </p:spPr>
        <p:txBody>
          <a:bodyPr wrap="none" anchor="ctr">
            <a:noAutofit/>
          </a:bodyPr>
          <a:lstStyle>
            <a:lvl1pPr>
              <a:defRPr sz="1400" b="1">
                <a:solidFill>
                  <a:schemeClr val="accent2"/>
                </a:solidFill>
              </a:defRPr>
            </a:lvl1pPr>
          </a:lstStyle>
          <a:p>
            <a:pPr lvl="0"/>
            <a:r>
              <a:rPr kumimoji="1" lang="en-US" altLang="ja-JP" dirty="0"/>
              <a:t>Header</a:t>
            </a:r>
            <a:r>
              <a:rPr kumimoji="1" lang="ja-JP" altLang="en-US" dirty="0"/>
              <a:t>を入力（スライドタイトル）</a:t>
            </a:r>
          </a:p>
        </p:txBody>
      </p:sp>
    </p:spTree>
    <p:extLst>
      <p:ext uri="{BB962C8B-B14F-4D97-AF65-F5344CB8AC3E}">
        <p14:creationId xmlns:p14="http://schemas.microsoft.com/office/powerpoint/2010/main" val="12221065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（基本版） コンテンツ左サイド_レベル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オブジェクト 8" hidden="1"/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270" imgH="270" progId="TCLayout.ActiveDocument.1">
                  <p:embed/>
                </p:oleObj>
              </mc:Choice>
              <mc:Fallback>
                <p:oleObj name="think-cell Slide" r:id="rId3" imgW="270" imgH="27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タイトル 1"/>
          <p:cNvSpPr>
            <a:spLocks noGrp="1"/>
          </p:cNvSpPr>
          <p:nvPr>
            <p:ph type="title" hasCustomPrompt="1"/>
          </p:nvPr>
        </p:nvSpPr>
        <p:spPr bwMode="gray">
          <a:xfrm>
            <a:off x="416496" y="136800"/>
            <a:ext cx="9072000" cy="651600"/>
          </a:xfrm>
          <a:prstGeom prst="rect">
            <a:avLst/>
          </a:prstGeom>
        </p:spPr>
        <p:txBody>
          <a:bodyPr/>
          <a:lstStyle>
            <a:lvl1pPr>
              <a:defRPr baseline="0"/>
            </a:lvl1pPr>
          </a:lstStyle>
          <a:p>
            <a:br>
              <a:rPr lang="en-US" altLang="ja-JP" dirty="0"/>
            </a:br>
            <a:r>
              <a:rPr lang="ja-JP" altLang="en-US" dirty="0"/>
              <a:t>キーメッセージを入力（本スライドで一番伝えたいこと＜名詞止め・体言止め不可＞）</a:t>
            </a:r>
          </a:p>
        </p:txBody>
      </p:sp>
      <p:sp>
        <p:nvSpPr>
          <p:cNvPr id="7" name="コンテンツ プレースホルダ 2"/>
          <p:cNvSpPr>
            <a:spLocks noGrp="1"/>
          </p:cNvSpPr>
          <p:nvPr>
            <p:ph idx="1"/>
          </p:nvPr>
        </p:nvSpPr>
        <p:spPr bwMode="gray">
          <a:xfrm>
            <a:off x="416496" y="1479600"/>
            <a:ext cx="4320000" cy="4816800"/>
          </a:xfrm>
          <a:prstGeom prst="rect">
            <a:avLst/>
          </a:prstGeom>
        </p:spPr>
        <p:txBody>
          <a:bodyPr/>
          <a:lstStyle>
            <a:lvl1pPr>
              <a:buNone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1pPr>
            <a:lvl2pPr marL="169200" indent="-169200">
              <a:lnSpc>
                <a:spcPct val="106000"/>
              </a:lnSpc>
              <a:spcBef>
                <a:spcPts val="1056"/>
              </a:spcBef>
              <a:buFont typeface="Wingdings" pitchFamily="2" charset="2"/>
              <a:buChar char="n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2pPr>
            <a:lvl3pPr marL="345600" indent="-172800">
              <a:lnSpc>
                <a:spcPct val="106000"/>
              </a:lnSpc>
              <a:spcBef>
                <a:spcPts val="480"/>
              </a:spcBef>
              <a:buFont typeface="Wingdings" pitchFamily="2" charset="2"/>
              <a:buChar char="Ø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3pPr>
            <a:lvl4pPr marL="518400" marR="0" indent="-172800" algn="l" defTabSz="914400" rtl="0" eaLnBrk="1" fontAlgn="auto" latinLnBrk="0" hangingPunct="1">
              <a:lnSpc>
                <a:spcPct val="106000"/>
              </a:lnSpc>
              <a:spcBef>
                <a:spcPts val="24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4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1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0"/>
          </p:nvPr>
        </p:nvSpPr>
        <p:spPr bwMode="gray"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822A2BF-4EE5-45F6-88E1-9AA10A8C672A}" type="slidenum">
              <a:rPr lang="ja-JP" altLang="en-US" smtClean="0">
                <a:solidFill>
                  <a:srgbClr val="313131"/>
                </a:solidFill>
              </a:rPr>
              <a:pPr/>
              <a:t>‹#›</a:t>
            </a:fld>
            <a:endParaRPr lang="ja-JP" altLang="en-US" dirty="0">
              <a:solidFill>
                <a:srgbClr val="313131"/>
              </a:solidFill>
            </a:endParaRPr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 bwMode="gray"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 altLang="en-GB" dirty="0">
              <a:solidFill>
                <a:srgbClr val="313131"/>
              </a:solidFill>
            </a:endParaRP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sz="quarter" idx="12" hasCustomPrompt="1"/>
          </p:nvPr>
        </p:nvSpPr>
        <p:spPr>
          <a:xfrm>
            <a:off x="416496" y="1016000"/>
            <a:ext cx="4320000" cy="432000"/>
          </a:xfrm>
        </p:spPr>
        <p:txBody>
          <a:bodyPr wrap="none" anchor="ctr">
            <a:noAutofit/>
          </a:bodyPr>
          <a:lstStyle>
            <a:lvl1pPr>
              <a:defRPr sz="1400" b="1">
                <a:solidFill>
                  <a:schemeClr val="accent2"/>
                </a:solidFill>
              </a:defRPr>
            </a:lvl1pPr>
          </a:lstStyle>
          <a:p>
            <a:pPr lvl="0"/>
            <a:r>
              <a:rPr kumimoji="1" lang="en-US" altLang="ja-JP" dirty="0"/>
              <a:t>Header</a:t>
            </a:r>
            <a:r>
              <a:rPr kumimoji="1" lang="ja-JP" altLang="en-US" dirty="0"/>
              <a:t>を入力（スライドタイトル）</a:t>
            </a:r>
          </a:p>
        </p:txBody>
      </p:sp>
    </p:spTree>
    <p:extLst>
      <p:ext uri="{BB962C8B-B14F-4D97-AF65-F5344CB8AC3E}">
        <p14:creationId xmlns:p14="http://schemas.microsoft.com/office/powerpoint/2010/main" val="8500653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（基本版） 目次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オブジェクト 10" hidden="1"/>
          <p:cNvGraphicFramePr>
            <a:graphicFrameLocks noChangeAspect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1022277532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270" imgH="270" progId="TCLayout.ActiveDocument.1">
                  <p:embed/>
                </p:oleObj>
              </mc:Choice>
              <mc:Fallback>
                <p:oleObj name="think-cell Slide" r:id="rId3" imgW="270" imgH="27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タイトル 1"/>
          <p:cNvSpPr>
            <a:spLocks noGrp="1"/>
          </p:cNvSpPr>
          <p:nvPr>
            <p:ph type="title" hasCustomPrompt="1"/>
          </p:nvPr>
        </p:nvSpPr>
        <p:spPr bwMode="gray">
          <a:xfrm>
            <a:off x="416496" y="136800"/>
            <a:ext cx="9072000" cy="651600"/>
          </a:xfrm>
          <a:prstGeom prst="rect">
            <a:avLst/>
          </a:prstGeom>
        </p:spPr>
        <p:txBody>
          <a:bodyPr/>
          <a:lstStyle>
            <a:lvl1pPr>
              <a:defRPr baseline="0">
                <a:latin typeface="Arial" pitchFamily="34" charset="0"/>
                <a:cs typeface="Arial" pitchFamily="34" charset="0"/>
              </a:defRPr>
            </a:lvl1pPr>
          </a:lstStyle>
          <a:p>
            <a:br>
              <a:rPr lang="en-US" altLang="ja-JP" dirty="0"/>
            </a:br>
            <a:r>
              <a:rPr lang="ja-JP" altLang="en-US" dirty="0"/>
              <a:t>マスター タイトルの書式設定</a:t>
            </a:r>
          </a:p>
        </p:txBody>
      </p:sp>
      <p:sp>
        <p:nvSpPr>
          <p:cNvPr id="13" name="コンテンツ プレースホルダ 2"/>
          <p:cNvSpPr>
            <a:spLocks noGrp="1"/>
          </p:cNvSpPr>
          <p:nvPr>
            <p:ph idx="1"/>
          </p:nvPr>
        </p:nvSpPr>
        <p:spPr bwMode="gray">
          <a:xfrm>
            <a:off x="416496" y="1479600"/>
            <a:ext cx="4320000" cy="4816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1pPr>
            <a:lvl2pPr marL="169200" indent="-169200">
              <a:lnSpc>
                <a:spcPct val="106000"/>
              </a:lnSpc>
              <a:spcBef>
                <a:spcPts val="1056"/>
              </a:spcBef>
              <a:buFont typeface="Wingdings" pitchFamily="2" charset="2"/>
              <a:buChar char="n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2pPr>
            <a:lvl3pPr marL="345600" indent="-172800">
              <a:lnSpc>
                <a:spcPct val="106000"/>
              </a:lnSpc>
              <a:spcBef>
                <a:spcPts val="480"/>
              </a:spcBef>
              <a:buFont typeface="Wingdings" pitchFamily="2" charset="2"/>
              <a:buChar char="Ø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3pPr>
            <a:lvl4pPr marL="518400" marR="0" indent="-172800" algn="l" defTabSz="914400" rtl="0" eaLnBrk="1" fontAlgn="auto" latinLnBrk="0" hangingPunct="1">
              <a:lnSpc>
                <a:spcPct val="106000"/>
              </a:lnSpc>
              <a:spcBef>
                <a:spcPts val="24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4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1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</p:txBody>
      </p:sp>
      <p:sp>
        <p:nvSpPr>
          <p:cNvPr id="14" name="コンテンツ プレースホルダ 2"/>
          <p:cNvSpPr>
            <a:spLocks noGrp="1"/>
          </p:cNvSpPr>
          <p:nvPr>
            <p:ph idx="10"/>
          </p:nvPr>
        </p:nvSpPr>
        <p:spPr bwMode="gray">
          <a:xfrm>
            <a:off x="5132388" y="1479600"/>
            <a:ext cx="4320000" cy="4816800"/>
          </a:xfrm>
          <a:prstGeom prst="rect">
            <a:avLst/>
          </a:prstGeom>
        </p:spPr>
        <p:txBody>
          <a:bodyPr/>
          <a:lstStyle>
            <a:lvl1pPr marL="0" indent="0">
              <a:buNone/>
              <a:tabLst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1pPr>
            <a:lvl2pPr marL="169200" indent="-169200">
              <a:lnSpc>
                <a:spcPct val="106000"/>
              </a:lnSpc>
              <a:spcBef>
                <a:spcPts val="1056"/>
              </a:spcBef>
              <a:buFont typeface="Wingdings" pitchFamily="2" charset="2"/>
              <a:buChar char="n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2pPr>
            <a:lvl3pPr marL="345600" indent="-172800">
              <a:lnSpc>
                <a:spcPct val="106000"/>
              </a:lnSpc>
              <a:spcBef>
                <a:spcPts val="480"/>
              </a:spcBef>
              <a:buFont typeface="Wingdings" pitchFamily="2" charset="2"/>
              <a:buChar char="Ø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3pPr>
            <a:lvl4pPr marL="518400" indent="-172800">
              <a:lnSpc>
                <a:spcPct val="106000"/>
              </a:lnSpc>
              <a:spcBef>
                <a:spcPts val="240"/>
              </a:spcBef>
              <a:buFont typeface="Arial" pitchFamily="34" charset="0"/>
              <a:buChar char="•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4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1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</p:txBody>
      </p:sp>
      <p:sp>
        <p:nvSpPr>
          <p:cNvPr id="6" name="スライド番号プレースホルダ 9"/>
          <p:cNvSpPr>
            <a:spLocks noGrp="1"/>
          </p:cNvSpPr>
          <p:nvPr>
            <p:ph type="sldNum" sz="quarter" idx="4"/>
          </p:nvPr>
        </p:nvSpPr>
        <p:spPr>
          <a:xfrm>
            <a:off x="410400" y="6588000"/>
            <a:ext cx="180000" cy="169200"/>
          </a:xfrm>
          <a:prstGeom prst="rect">
            <a:avLst/>
          </a:prstGeom>
        </p:spPr>
        <p:txBody>
          <a:bodyPr vert="horz" wrap="none" lIns="0" tIns="0" rIns="0" bIns="0" rtlCol="0" anchor="b" anchorCtr="0"/>
          <a:lstStyle>
            <a:lvl1pPr algn="r">
              <a:defRPr sz="110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AA5FCFE5-FE56-4EF1-80A8-07776887C2A1}" type="slidenum">
              <a:rPr kumimoji="1" lang="ja-JP" altLang="en-US" smtClean="0">
                <a:solidFill>
                  <a:srgbClr val="313131"/>
                </a:solidFill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kumimoji="1" lang="ja-JP" altLang="en-US" dirty="0">
              <a:solidFill>
                <a:srgbClr val="31313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8916322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（基本版） コンテンツ両サイド_レベル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オブジェクト 11" hidden="1"/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270" imgH="270" progId="TCLayout.ActiveDocument.1">
                  <p:embed/>
                </p:oleObj>
              </mc:Choice>
              <mc:Fallback>
                <p:oleObj name="think-cell Slide" r:id="rId3" imgW="270" imgH="27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タイトル 1"/>
          <p:cNvSpPr>
            <a:spLocks noGrp="1"/>
          </p:cNvSpPr>
          <p:nvPr>
            <p:ph type="title" hasCustomPrompt="1"/>
          </p:nvPr>
        </p:nvSpPr>
        <p:spPr bwMode="gray">
          <a:xfrm>
            <a:off x="416496" y="136800"/>
            <a:ext cx="9072000" cy="651600"/>
          </a:xfrm>
          <a:prstGeom prst="rect">
            <a:avLst/>
          </a:prstGeom>
        </p:spPr>
        <p:txBody>
          <a:bodyPr/>
          <a:lstStyle>
            <a:lvl1pPr>
              <a:defRPr baseline="0"/>
            </a:lvl1pPr>
          </a:lstStyle>
          <a:p>
            <a:br>
              <a:rPr lang="en-US" altLang="ja-JP" dirty="0"/>
            </a:br>
            <a:r>
              <a:rPr lang="ja-JP" altLang="en-US" dirty="0"/>
              <a:t>キーメッセージを入力（本スライドで一番伝えたいこと＜名詞止め・体言止め不可＞）</a:t>
            </a:r>
          </a:p>
        </p:txBody>
      </p:sp>
      <p:sp>
        <p:nvSpPr>
          <p:cNvPr id="8" name="コンテンツ プレースホルダ 2"/>
          <p:cNvSpPr>
            <a:spLocks noGrp="1"/>
          </p:cNvSpPr>
          <p:nvPr>
            <p:ph idx="1"/>
          </p:nvPr>
        </p:nvSpPr>
        <p:spPr bwMode="gray">
          <a:xfrm>
            <a:off x="416496" y="1479600"/>
            <a:ext cx="4320000" cy="4816800"/>
          </a:xfrm>
          <a:prstGeom prst="rect">
            <a:avLst/>
          </a:prstGeom>
        </p:spPr>
        <p:txBody>
          <a:bodyPr/>
          <a:lstStyle>
            <a:lvl1pPr>
              <a:buNone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1pPr>
            <a:lvl2pPr marL="169200" indent="-169200">
              <a:lnSpc>
                <a:spcPct val="106000"/>
              </a:lnSpc>
              <a:spcBef>
                <a:spcPts val="1056"/>
              </a:spcBef>
              <a:buFont typeface="Wingdings" pitchFamily="2" charset="2"/>
              <a:buChar char="n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2pPr>
            <a:lvl3pPr marL="345600" indent="-172800">
              <a:lnSpc>
                <a:spcPct val="106000"/>
              </a:lnSpc>
              <a:spcBef>
                <a:spcPts val="480"/>
              </a:spcBef>
              <a:buFont typeface="Wingdings" pitchFamily="2" charset="2"/>
              <a:buChar char="Ø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3pPr>
            <a:lvl4pPr marL="518400" marR="0" indent="-172800" algn="l" defTabSz="914400" rtl="0" eaLnBrk="1" fontAlgn="auto" latinLnBrk="0" hangingPunct="1">
              <a:lnSpc>
                <a:spcPct val="106000"/>
              </a:lnSpc>
              <a:spcBef>
                <a:spcPts val="24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4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1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</p:txBody>
      </p:sp>
      <p:sp>
        <p:nvSpPr>
          <p:cNvPr id="9" name="コンテンツ プレースホルダ 2"/>
          <p:cNvSpPr>
            <a:spLocks noGrp="1"/>
          </p:cNvSpPr>
          <p:nvPr>
            <p:ph idx="12"/>
          </p:nvPr>
        </p:nvSpPr>
        <p:spPr bwMode="gray">
          <a:xfrm>
            <a:off x="5132388" y="1479600"/>
            <a:ext cx="4320000" cy="4816800"/>
          </a:xfrm>
          <a:prstGeom prst="rect">
            <a:avLst/>
          </a:prstGeom>
        </p:spPr>
        <p:txBody>
          <a:bodyPr/>
          <a:lstStyle>
            <a:lvl1pPr>
              <a:buNone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1pPr>
            <a:lvl2pPr marL="169200" indent="-169200">
              <a:lnSpc>
                <a:spcPct val="106000"/>
              </a:lnSpc>
              <a:spcBef>
                <a:spcPts val="1056"/>
              </a:spcBef>
              <a:buFont typeface="Wingdings" pitchFamily="2" charset="2"/>
              <a:buChar char="n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2pPr>
            <a:lvl3pPr marL="345600" indent="-172800">
              <a:lnSpc>
                <a:spcPct val="106000"/>
              </a:lnSpc>
              <a:spcBef>
                <a:spcPts val="480"/>
              </a:spcBef>
              <a:buFont typeface="Wingdings" pitchFamily="2" charset="2"/>
              <a:buChar char="Ø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3pPr>
            <a:lvl4pPr marL="518400" indent="-172800">
              <a:lnSpc>
                <a:spcPct val="106000"/>
              </a:lnSpc>
              <a:spcBef>
                <a:spcPts val="240"/>
              </a:spcBef>
              <a:buFont typeface="Arial" pitchFamily="34" charset="0"/>
              <a:buChar char="•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4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1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</p:txBody>
      </p:sp>
      <p:sp>
        <p:nvSpPr>
          <p:cNvPr id="10" name="スライド番号プレースホルダ 9"/>
          <p:cNvSpPr>
            <a:spLocks noGrp="1"/>
          </p:cNvSpPr>
          <p:nvPr>
            <p:ph type="sldNum" sz="quarter" idx="13"/>
          </p:nvPr>
        </p:nvSpPr>
        <p:spPr bwMode="gray"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3EB1B23-9AF8-425B-BAD7-B9FA00F18833}" type="slidenum">
              <a:rPr lang="ja-JP" altLang="en-US" smtClean="0">
                <a:solidFill>
                  <a:srgbClr val="313131"/>
                </a:solidFill>
              </a:rPr>
              <a:pPr/>
              <a:t>‹#›</a:t>
            </a:fld>
            <a:endParaRPr lang="ja-JP" altLang="en-US" dirty="0">
              <a:solidFill>
                <a:srgbClr val="313131"/>
              </a:solidFill>
            </a:endParaRPr>
          </a:p>
        </p:txBody>
      </p:sp>
      <p:sp>
        <p:nvSpPr>
          <p:cNvPr id="11" name="フッター プレースホルダ 10"/>
          <p:cNvSpPr>
            <a:spLocks noGrp="1"/>
          </p:cNvSpPr>
          <p:nvPr>
            <p:ph type="ftr" sz="quarter" idx="14"/>
          </p:nvPr>
        </p:nvSpPr>
        <p:spPr bwMode="gray"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 altLang="en-GB" dirty="0">
              <a:solidFill>
                <a:srgbClr val="313131"/>
              </a:solidFill>
            </a:endParaRP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sz="quarter" idx="15" hasCustomPrompt="1"/>
          </p:nvPr>
        </p:nvSpPr>
        <p:spPr>
          <a:xfrm>
            <a:off x="416496" y="1016000"/>
            <a:ext cx="4320000" cy="432000"/>
          </a:xfrm>
        </p:spPr>
        <p:txBody>
          <a:bodyPr wrap="none" anchor="ctr">
            <a:noAutofit/>
          </a:bodyPr>
          <a:lstStyle>
            <a:lvl1pPr>
              <a:defRPr sz="1400" b="1">
                <a:solidFill>
                  <a:schemeClr val="accent2"/>
                </a:solidFill>
              </a:defRPr>
            </a:lvl1pPr>
          </a:lstStyle>
          <a:p>
            <a:pPr lvl="0"/>
            <a:r>
              <a:rPr kumimoji="1" lang="en-US" altLang="ja-JP" dirty="0"/>
              <a:t>Header</a:t>
            </a:r>
            <a:r>
              <a:rPr kumimoji="1" lang="ja-JP" altLang="en-US" dirty="0"/>
              <a:t>を入力（スライドタイトル）</a:t>
            </a:r>
          </a:p>
        </p:txBody>
      </p:sp>
      <p:sp>
        <p:nvSpPr>
          <p:cNvPr id="13" name="テキスト プレースホルダー 2"/>
          <p:cNvSpPr>
            <a:spLocks noGrp="1"/>
          </p:cNvSpPr>
          <p:nvPr>
            <p:ph type="body" sz="quarter" idx="16" hasCustomPrompt="1"/>
          </p:nvPr>
        </p:nvSpPr>
        <p:spPr>
          <a:xfrm>
            <a:off x="5132388" y="1016000"/>
            <a:ext cx="4320000" cy="432000"/>
          </a:xfrm>
        </p:spPr>
        <p:txBody>
          <a:bodyPr wrap="none" anchor="ctr">
            <a:noAutofit/>
          </a:bodyPr>
          <a:lstStyle>
            <a:lvl1pPr>
              <a:defRPr sz="1400" b="1">
                <a:solidFill>
                  <a:schemeClr val="accent2"/>
                </a:solidFill>
              </a:defRPr>
            </a:lvl1pPr>
          </a:lstStyle>
          <a:p>
            <a:pPr lvl="0"/>
            <a:r>
              <a:rPr kumimoji="1" lang="en-US" altLang="ja-JP" dirty="0"/>
              <a:t>Header</a:t>
            </a:r>
            <a:r>
              <a:rPr kumimoji="1" lang="ja-JP" altLang="en-US" dirty="0"/>
              <a:t>を入力（スライドタイトル）</a:t>
            </a:r>
          </a:p>
        </p:txBody>
      </p:sp>
    </p:spTree>
    <p:extLst>
      <p:ext uri="{BB962C8B-B14F-4D97-AF65-F5344CB8AC3E}">
        <p14:creationId xmlns:p14="http://schemas.microsoft.com/office/powerpoint/2010/main" val="436210577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（基本版） コンテンツ全面_レベル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オブジェクト 6" hidden="1"/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270" imgH="270" progId="TCLayout.ActiveDocument.1">
                  <p:embed/>
                </p:oleObj>
              </mc:Choice>
              <mc:Fallback>
                <p:oleObj name="think-cell Slide" r:id="rId3" imgW="270" imgH="27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 bwMode="gray">
          <a:xfrm>
            <a:off x="417000" y="136800"/>
            <a:ext cx="9072000" cy="651600"/>
          </a:xfrm>
          <a:prstGeom prst="rect">
            <a:avLst/>
          </a:prstGeom>
        </p:spPr>
        <p:txBody>
          <a:bodyPr/>
          <a:lstStyle>
            <a:lvl1pPr>
              <a:defRPr baseline="0">
                <a:latin typeface="Arial" pitchFamily="34" charset="0"/>
                <a:ea typeface="+mn-ea"/>
                <a:cs typeface="Arial" pitchFamily="34" charset="0"/>
              </a:defRPr>
            </a:lvl1pPr>
          </a:lstStyle>
          <a:p>
            <a:r>
              <a:rPr lang="ja-JP" altLang="en-US" dirty="0"/>
              <a:t>キーメッセージを入力（本スライドで一番伝えたいこと＜名詞止め・体言止め不可＞）</a:t>
            </a:r>
          </a:p>
        </p:txBody>
      </p:sp>
      <p:sp>
        <p:nvSpPr>
          <p:cNvPr id="6" name="コンテンツ プレースホルダ 2"/>
          <p:cNvSpPr>
            <a:spLocks noGrp="1"/>
          </p:cNvSpPr>
          <p:nvPr>
            <p:ph idx="1"/>
          </p:nvPr>
        </p:nvSpPr>
        <p:spPr bwMode="gray">
          <a:xfrm>
            <a:off x="417000" y="1479600"/>
            <a:ext cx="9066013" cy="4816800"/>
          </a:xfrm>
          <a:prstGeom prst="rect">
            <a:avLst/>
          </a:prstGeom>
        </p:spPr>
        <p:txBody>
          <a:bodyPr/>
          <a:lstStyle>
            <a:lvl1pPr>
              <a:buFont typeface="Arial" pitchFamily="34" charset="0"/>
              <a:buNone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1pPr>
            <a:lvl2pPr marL="169200" indent="-169200">
              <a:lnSpc>
                <a:spcPct val="106000"/>
              </a:lnSpc>
              <a:spcBef>
                <a:spcPts val="1056"/>
              </a:spcBef>
              <a:buFont typeface="Wingdings" pitchFamily="2" charset="2"/>
              <a:buChar char="n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2pPr>
            <a:lvl3pPr marL="345600" indent="-172800">
              <a:lnSpc>
                <a:spcPct val="106000"/>
              </a:lnSpc>
              <a:spcBef>
                <a:spcPts val="480"/>
              </a:spcBef>
              <a:buFont typeface="Wingdings" pitchFamily="2" charset="2"/>
              <a:buChar char="Ø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3pPr>
            <a:lvl4pPr marL="518400" indent="-172800">
              <a:lnSpc>
                <a:spcPct val="106000"/>
              </a:lnSpc>
              <a:spcBef>
                <a:spcPts val="240"/>
              </a:spcBef>
              <a:buFont typeface="Arial" pitchFamily="34" charset="0"/>
              <a:buChar char="•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4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1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0"/>
          </p:nvPr>
        </p:nvSpPr>
        <p:spPr bwMode="gray"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43A0986-838B-4D2A-A95C-8CB1738263FE}" type="slidenum">
              <a:rPr lang="ja-JP" altLang="en-US" smtClean="0">
                <a:solidFill>
                  <a:srgbClr val="313131"/>
                </a:solidFill>
              </a:rPr>
              <a:pPr/>
              <a:t>‹#›</a:t>
            </a:fld>
            <a:endParaRPr lang="ja-JP" altLang="en-US" dirty="0">
              <a:solidFill>
                <a:srgbClr val="313131"/>
              </a:solidFill>
            </a:endParaRPr>
          </a:p>
        </p:txBody>
      </p:sp>
      <p:sp>
        <p:nvSpPr>
          <p:cNvPr id="10" name="フッター プレースホルダ 9"/>
          <p:cNvSpPr>
            <a:spLocks noGrp="1"/>
          </p:cNvSpPr>
          <p:nvPr>
            <p:ph type="ftr" sz="quarter" idx="11"/>
          </p:nvPr>
        </p:nvSpPr>
        <p:spPr bwMode="gray"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 altLang="en-GB" dirty="0">
              <a:solidFill>
                <a:srgbClr val="313131"/>
              </a:solidFill>
            </a:endParaRPr>
          </a:p>
        </p:txBody>
      </p:sp>
      <p:sp>
        <p:nvSpPr>
          <p:cNvPr id="8" name="テキスト プレースホルダー 2"/>
          <p:cNvSpPr>
            <a:spLocks noGrp="1"/>
          </p:cNvSpPr>
          <p:nvPr>
            <p:ph type="body" sz="quarter" idx="15" hasCustomPrompt="1"/>
          </p:nvPr>
        </p:nvSpPr>
        <p:spPr>
          <a:xfrm>
            <a:off x="416496" y="1016000"/>
            <a:ext cx="4320000" cy="432000"/>
          </a:xfrm>
        </p:spPr>
        <p:txBody>
          <a:bodyPr wrap="none" anchor="ctr">
            <a:noAutofit/>
          </a:bodyPr>
          <a:lstStyle>
            <a:lvl1pPr>
              <a:defRPr sz="1400" b="1">
                <a:solidFill>
                  <a:schemeClr val="accent2"/>
                </a:solidFill>
              </a:defRPr>
            </a:lvl1pPr>
          </a:lstStyle>
          <a:p>
            <a:pPr lvl="0"/>
            <a:r>
              <a:rPr kumimoji="1" lang="en-US" altLang="ja-JP" dirty="0"/>
              <a:t>Header</a:t>
            </a:r>
            <a:r>
              <a:rPr kumimoji="1" lang="ja-JP" altLang="en-US" dirty="0"/>
              <a:t>を入力（スライドタイトル）</a:t>
            </a:r>
          </a:p>
        </p:txBody>
      </p:sp>
    </p:spTree>
    <p:extLst>
      <p:ext uri="{BB962C8B-B14F-4D97-AF65-F5344CB8AC3E}">
        <p14:creationId xmlns:p14="http://schemas.microsoft.com/office/powerpoint/2010/main" val="1863557493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（基本版） タイトル_ ロゴ入り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オブジェクト 10" hidden="1"/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270" imgH="270" progId="TCLayout.ActiveDocument.1">
                  <p:embed/>
                </p:oleObj>
              </mc:Choice>
              <mc:Fallback>
                <p:oleObj name="think-cell Slide" r:id="rId3" imgW="270" imgH="27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Text Box 9"/>
          <p:cNvSpPr txBox="1">
            <a:spLocks noChangeArrowheads="1"/>
          </p:cNvSpPr>
          <p:nvPr userDrawn="1"/>
        </p:nvSpPr>
        <p:spPr bwMode="gray">
          <a:xfrm>
            <a:off x="966523" y="4756197"/>
            <a:ext cx="2093522" cy="236988"/>
          </a:xfrm>
          <a:prstGeom prst="rect">
            <a:avLst/>
          </a:prstGeom>
          <a:noFill/>
          <a:ln w="12700" cap="rnd" algn="ctr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lnSpc>
                <a:spcPct val="110000"/>
              </a:lnSpc>
            </a:pPr>
            <a:r>
              <a:rPr lang="ja-JP" altLang="en-US" sz="1400" dirty="0">
                <a:solidFill>
                  <a:srgbClr val="000000"/>
                </a:solidFill>
              </a:rPr>
              <a:t>有限責任監査法人 トーマツ</a:t>
            </a:r>
            <a:endParaRPr lang="en-US" altLang="ja-JP" sz="1400" dirty="0">
              <a:solidFill>
                <a:srgbClr val="000000"/>
              </a:solidFill>
            </a:endParaRPr>
          </a:p>
        </p:txBody>
      </p:sp>
      <p:sp>
        <p:nvSpPr>
          <p:cNvPr id="3700739" name="Rectangle 3"/>
          <p:cNvSpPr>
            <a:spLocks noGrp="1" noChangeArrowheads="1"/>
          </p:cNvSpPr>
          <p:nvPr>
            <p:ph type="ctrTitle" sz="quarter" hasCustomPrompt="1"/>
          </p:nvPr>
        </p:nvSpPr>
        <p:spPr bwMode="gray">
          <a:xfrm>
            <a:off x="966530" y="2581321"/>
            <a:ext cx="4680000" cy="564257"/>
          </a:xfrm>
          <a:prstGeom prst="rect">
            <a:avLst/>
          </a:prstGeom>
        </p:spPr>
        <p:txBody>
          <a:bodyPr wrap="none" anchor="b" anchorCtr="0"/>
          <a:lstStyle>
            <a:lvl1pPr>
              <a:lnSpc>
                <a:spcPct val="100000"/>
              </a:lnSpc>
              <a:spcBef>
                <a:spcPts val="0"/>
              </a:spcBef>
              <a:buClr>
                <a:schemeClr val="tx2"/>
              </a:buClr>
              <a:buSzPct val="85000"/>
              <a:buFont typeface="Wingdings" pitchFamily="2" charset="2"/>
              <a:buNone/>
              <a:defRPr sz="2400" baseline="0">
                <a:solidFill>
                  <a:schemeClr val="accent1"/>
                </a:solidFill>
                <a:latin typeface="+mn-lt"/>
                <a:ea typeface="+mn-ea"/>
                <a:cs typeface="Arial" pitchFamily="34" charset="0"/>
              </a:defRPr>
            </a:lvl1pPr>
          </a:lstStyle>
          <a:p>
            <a:r>
              <a:rPr kumimoji="1" lang="ja-JP" altLang="en-US" dirty="0"/>
              <a:t>表紙タイトル</a:t>
            </a:r>
            <a:endParaRPr lang="en-US" altLang="ja-JP" dirty="0"/>
          </a:p>
        </p:txBody>
      </p:sp>
      <p:sp>
        <p:nvSpPr>
          <p:cNvPr id="14" name="テキスト プレースホルダ 13"/>
          <p:cNvSpPr>
            <a:spLocks noGrp="1"/>
          </p:cNvSpPr>
          <p:nvPr>
            <p:ph type="body" sz="quarter" idx="10" hasCustomPrompt="1"/>
          </p:nvPr>
        </p:nvSpPr>
        <p:spPr bwMode="gray">
          <a:xfrm>
            <a:off x="966788" y="3402000"/>
            <a:ext cx="4680000" cy="439200"/>
          </a:xfrm>
        </p:spPr>
        <p:txBody>
          <a:bodyPr wrap="none"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defRPr sz="1800" b="1">
                <a:solidFill>
                  <a:schemeClr val="accent2"/>
                </a:solidFill>
              </a:defRPr>
            </a:lvl1pPr>
          </a:lstStyle>
          <a:p>
            <a:pPr lvl="0"/>
            <a:r>
              <a:rPr kumimoji="1" lang="ja-JP" altLang="en-US" dirty="0"/>
              <a:t>表紙サブタイトル</a:t>
            </a:r>
          </a:p>
        </p:txBody>
      </p:sp>
      <p:pic>
        <p:nvPicPr>
          <p:cNvPr id="2" name="図 1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9600" y="352800"/>
            <a:ext cx="2091417" cy="662400"/>
          </a:xfrm>
          <a:prstGeom prst="rect">
            <a:avLst/>
          </a:prstGeom>
        </p:spPr>
      </p:pic>
      <p:pic>
        <p:nvPicPr>
          <p:cNvPr id="3" name="図 2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000" y="5950800"/>
            <a:ext cx="1556411" cy="388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4679870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（基本版） タイトル ロゴ無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オブジェクト 3" hidden="1"/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270" imgH="270" progId="TCLayout.ActiveDocument.1">
                  <p:embed/>
                </p:oleObj>
              </mc:Choice>
              <mc:Fallback>
                <p:oleObj name="think-cell Slide" r:id="rId3" imgW="270" imgH="27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700739" name="Rectangle 3"/>
          <p:cNvSpPr>
            <a:spLocks noGrp="1" noChangeArrowheads="1"/>
          </p:cNvSpPr>
          <p:nvPr>
            <p:ph type="ctrTitle" sz="quarter" hasCustomPrompt="1"/>
          </p:nvPr>
        </p:nvSpPr>
        <p:spPr bwMode="gray">
          <a:xfrm>
            <a:off x="966530" y="2581321"/>
            <a:ext cx="4680000" cy="564257"/>
          </a:xfrm>
          <a:prstGeom prst="rect">
            <a:avLst/>
          </a:prstGeom>
        </p:spPr>
        <p:txBody>
          <a:bodyPr wrap="none" anchor="b" anchorCtr="0"/>
          <a:lstStyle>
            <a:lvl1pPr>
              <a:lnSpc>
                <a:spcPct val="100000"/>
              </a:lnSpc>
              <a:spcBef>
                <a:spcPts val="0"/>
              </a:spcBef>
              <a:buClr>
                <a:schemeClr val="tx2"/>
              </a:buClr>
              <a:buSzPct val="85000"/>
              <a:buFont typeface="Wingdings" pitchFamily="2" charset="2"/>
              <a:buNone/>
              <a:defRPr sz="2400" baseline="0">
                <a:solidFill>
                  <a:schemeClr val="accent1"/>
                </a:solidFill>
                <a:latin typeface="+mn-lt"/>
                <a:ea typeface="+mn-ea"/>
                <a:cs typeface="Arial" pitchFamily="34" charset="0"/>
              </a:defRPr>
            </a:lvl1pPr>
          </a:lstStyle>
          <a:p>
            <a:r>
              <a:rPr lang="ja-JP" altLang="en-US" dirty="0"/>
              <a:t>表紙タイトル</a:t>
            </a:r>
            <a:endParaRPr lang="en-US" altLang="ja-JP" dirty="0"/>
          </a:p>
        </p:txBody>
      </p:sp>
      <p:sp>
        <p:nvSpPr>
          <p:cNvPr id="14" name="テキスト プレースホルダ 13"/>
          <p:cNvSpPr>
            <a:spLocks noGrp="1"/>
          </p:cNvSpPr>
          <p:nvPr>
            <p:ph type="body" sz="quarter" idx="10" hasCustomPrompt="1"/>
          </p:nvPr>
        </p:nvSpPr>
        <p:spPr bwMode="gray">
          <a:xfrm>
            <a:off x="966788" y="3402000"/>
            <a:ext cx="4680000" cy="439200"/>
          </a:xfrm>
        </p:spPr>
        <p:txBody>
          <a:bodyPr wrap="none"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defRPr sz="1800" b="1">
                <a:solidFill>
                  <a:schemeClr val="accent2"/>
                </a:solidFill>
              </a:defRPr>
            </a:lvl1pPr>
          </a:lstStyle>
          <a:p>
            <a:pPr lvl="0"/>
            <a:r>
              <a:rPr kumimoji="1" lang="ja-JP" altLang="en-US" dirty="0"/>
              <a:t>表紙サブタイトル</a:t>
            </a:r>
          </a:p>
        </p:txBody>
      </p:sp>
      <p:sp>
        <p:nvSpPr>
          <p:cNvPr id="5" name="スライド番号プレースホルダ 9"/>
          <p:cNvSpPr>
            <a:spLocks noGrp="1"/>
          </p:cNvSpPr>
          <p:nvPr>
            <p:ph type="sldNum" sz="quarter" idx="4"/>
          </p:nvPr>
        </p:nvSpPr>
        <p:spPr>
          <a:xfrm>
            <a:off x="410400" y="6588000"/>
            <a:ext cx="180000" cy="169200"/>
          </a:xfrm>
          <a:prstGeom prst="rect">
            <a:avLst/>
          </a:prstGeom>
        </p:spPr>
        <p:txBody>
          <a:bodyPr vert="horz" wrap="none" lIns="0" tIns="0" rIns="0" bIns="0" rtlCol="0" anchor="b" anchorCtr="0"/>
          <a:lstStyle>
            <a:lvl1pPr algn="r">
              <a:defRPr sz="110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AA5FCFE5-FE56-4EF1-80A8-07776887C2A1}" type="slidenum">
              <a:rPr kumimoji="1" lang="ja-JP" altLang="en-US" smtClean="0">
                <a:solidFill>
                  <a:srgbClr val="313131"/>
                </a:solidFill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kumimoji="1" lang="ja-JP" altLang="en-US" dirty="0">
              <a:solidFill>
                <a:srgbClr val="31313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9761450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（基本版） 目次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オブジェクト 10" hidden="1"/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270" imgH="270" progId="TCLayout.ActiveDocument.1">
                  <p:embed/>
                </p:oleObj>
              </mc:Choice>
              <mc:Fallback>
                <p:oleObj name="think-cell Slide" r:id="rId3" imgW="270" imgH="27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タイトル 1"/>
          <p:cNvSpPr>
            <a:spLocks noGrp="1"/>
          </p:cNvSpPr>
          <p:nvPr>
            <p:ph type="title" hasCustomPrompt="1"/>
          </p:nvPr>
        </p:nvSpPr>
        <p:spPr bwMode="gray">
          <a:xfrm>
            <a:off x="416496" y="136800"/>
            <a:ext cx="9072000" cy="651600"/>
          </a:xfrm>
          <a:prstGeom prst="rect">
            <a:avLst/>
          </a:prstGeom>
        </p:spPr>
        <p:txBody>
          <a:bodyPr/>
          <a:lstStyle>
            <a:lvl1pPr>
              <a:defRPr baseline="0">
                <a:latin typeface="Arial" pitchFamily="34" charset="0"/>
                <a:cs typeface="Arial" pitchFamily="34" charset="0"/>
              </a:defRPr>
            </a:lvl1pPr>
          </a:lstStyle>
          <a:p>
            <a:br>
              <a:rPr lang="en-US" altLang="ja-JP" dirty="0"/>
            </a:br>
            <a:r>
              <a:rPr lang="ja-JP" altLang="en-US" dirty="0"/>
              <a:t>マスター タイトルの書式設定</a:t>
            </a:r>
          </a:p>
        </p:txBody>
      </p:sp>
      <p:sp>
        <p:nvSpPr>
          <p:cNvPr id="13" name="コンテンツ プレースホルダ 2"/>
          <p:cNvSpPr>
            <a:spLocks noGrp="1"/>
          </p:cNvSpPr>
          <p:nvPr>
            <p:ph idx="1"/>
          </p:nvPr>
        </p:nvSpPr>
        <p:spPr bwMode="gray">
          <a:xfrm>
            <a:off x="416496" y="1479600"/>
            <a:ext cx="4320000" cy="4816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1pPr>
            <a:lvl2pPr marL="169200" indent="-169200">
              <a:lnSpc>
                <a:spcPct val="106000"/>
              </a:lnSpc>
              <a:spcBef>
                <a:spcPts val="1056"/>
              </a:spcBef>
              <a:buFont typeface="Wingdings" pitchFamily="2" charset="2"/>
              <a:buChar char="n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2pPr>
            <a:lvl3pPr marL="345600" indent="-172800">
              <a:lnSpc>
                <a:spcPct val="106000"/>
              </a:lnSpc>
              <a:spcBef>
                <a:spcPts val="480"/>
              </a:spcBef>
              <a:buFont typeface="Wingdings" pitchFamily="2" charset="2"/>
              <a:buChar char="Ø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3pPr>
            <a:lvl4pPr marL="518400" marR="0" indent="-172800" algn="l" defTabSz="914400" rtl="0" eaLnBrk="1" fontAlgn="auto" latinLnBrk="0" hangingPunct="1">
              <a:lnSpc>
                <a:spcPct val="106000"/>
              </a:lnSpc>
              <a:spcBef>
                <a:spcPts val="24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4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1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</p:txBody>
      </p:sp>
      <p:sp>
        <p:nvSpPr>
          <p:cNvPr id="14" name="コンテンツ プレースホルダ 2"/>
          <p:cNvSpPr>
            <a:spLocks noGrp="1"/>
          </p:cNvSpPr>
          <p:nvPr>
            <p:ph idx="10"/>
          </p:nvPr>
        </p:nvSpPr>
        <p:spPr bwMode="gray">
          <a:xfrm>
            <a:off x="5132388" y="1479600"/>
            <a:ext cx="4320000" cy="4816800"/>
          </a:xfrm>
          <a:prstGeom prst="rect">
            <a:avLst/>
          </a:prstGeom>
        </p:spPr>
        <p:txBody>
          <a:bodyPr/>
          <a:lstStyle>
            <a:lvl1pPr marL="0" indent="0">
              <a:buNone/>
              <a:tabLst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1pPr>
            <a:lvl2pPr marL="169200" indent="-169200">
              <a:lnSpc>
                <a:spcPct val="106000"/>
              </a:lnSpc>
              <a:spcBef>
                <a:spcPts val="1056"/>
              </a:spcBef>
              <a:buFont typeface="Wingdings" pitchFamily="2" charset="2"/>
              <a:buChar char="n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2pPr>
            <a:lvl3pPr marL="345600" indent="-172800">
              <a:lnSpc>
                <a:spcPct val="106000"/>
              </a:lnSpc>
              <a:spcBef>
                <a:spcPts val="480"/>
              </a:spcBef>
              <a:buFont typeface="Wingdings" pitchFamily="2" charset="2"/>
              <a:buChar char="Ø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3pPr>
            <a:lvl4pPr marL="518400" indent="-172800">
              <a:lnSpc>
                <a:spcPct val="106000"/>
              </a:lnSpc>
              <a:spcBef>
                <a:spcPts val="240"/>
              </a:spcBef>
              <a:buFont typeface="Arial" pitchFamily="34" charset="0"/>
              <a:buChar char="•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4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1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857709446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（基本版） 白紙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オブジェクト 7" hidden="1"/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270" imgH="270" progId="TCLayout.ActiveDocument.1">
                  <p:embed/>
                </p:oleObj>
              </mc:Choice>
              <mc:Fallback>
                <p:oleObj name="think-cell Slide" r:id="rId3" imgW="270" imgH="27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 Placeholder 8"/>
          <p:cNvSpPr>
            <a:spLocks noGrp="1"/>
          </p:cNvSpPr>
          <p:nvPr>
            <p:ph type="body" sz="quarter" idx="10"/>
          </p:nvPr>
        </p:nvSpPr>
        <p:spPr bwMode="gray">
          <a:xfrm>
            <a:off x="1900800" y="2368296"/>
            <a:ext cx="6102096" cy="2487168"/>
          </a:xfrm>
          <a:prstGeom prst="rect">
            <a:avLst/>
          </a:prstGeom>
        </p:spPr>
        <p:txBody>
          <a:bodyPr tIns="0" bIns="0"/>
          <a:lstStyle>
            <a:lvl1pPr marL="0" indent="0" eaLnBrk="1" hangingPunct="1">
              <a:spcBef>
                <a:spcPts val="0"/>
              </a:spcBef>
              <a:buClr>
                <a:schemeClr val="tx1"/>
              </a:buClr>
              <a:buSzPct val="80000"/>
              <a:buFont typeface="Wingdings" pitchFamily="2" charset="2"/>
              <a:buNone/>
              <a:defRPr sz="1200" baseline="0">
                <a:latin typeface="+mn-ea"/>
                <a:ea typeface="+mn-ea"/>
              </a:defRPr>
            </a:lvl1pPr>
            <a:lvl5pPr>
              <a:buNone/>
              <a:defRPr/>
            </a:lvl5pPr>
          </a:lstStyle>
          <a:p>
            <a:pPr lvl="0"/>
            <a:r>
              <a:rPr lang="ja-JP" altLang="en-US" dirty="0"/>
              <a:t>マスター テキストの書式設定</a:t>
            </a: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A5FCFE5-FE56-4EF1-80A8-07776887C2A1}" type="slidenum">
              <a:rPr lang="ja-JP" altLang="en-US" smtClean="0">
                <a:solidFill>
                  <a:srgbClr val="313131"/>
                </a:solidFill>
              </a:rPr>
              <a:pPr/>
              <a:t>‹#›</a:t>
            </a:fld>
            <a:endParaRPr lang="ja-JP" altLang="en-US" dirty="0">
              <a:solidFill>
                <a:srgbClr val="313131"/>
              </a:solidFill>
            </a:endParaRPr>
          </a:p>
        </p:txBody>
      </p:sp>
      <p:sp>
        <p:nvSpPr>
          <p:cNvPr id="7" name="フッター プレースホルダ 6"/>
          <p:cNvSpPr>
            <a:spLocks noGrp="1"/>
          </p:cNvSpPr>
          <p:nvPr>
            <p:ph type="ftr" sz="quarter" idx="12"/>
          </p:nvPr>
        </p:nvSpPr>
        <p:spPr bwMode="gray"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 altLang="en-GB" dirty="0">
              <a:solidFill>
                <a:srgbClr val="31313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4307494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（基本版） 中表紙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オブジェクト 8" hidden="1"/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270" imgH="270" progId="TCLayout.ActiveDocument.1">
                  <p:embed/>
                </p:oleObj>
              </mc:Choice>
              <mc:Fallback>
                <p:oleObj name="think-cell Slide" r:id="rId3" imgW="270" imgH="27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 bwMode="gray">
          <a:xfrm>
            <a:off x="968400" y="2124000"/>
            <a:ext cx="5176793" cy="667409"/>
          </a:xfrm>
          <a:prstGeom prst="rect">
            <a:avLst/>
          </a:prstGeom>
          <a:noFill/>
        </p:spPr>
        <p:txBody>
          <a:bodyPr wrap="none" lIns="72000" rIns="73152" anchor="ctr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2800" b="1" baseline="0">
                <a:solidFill>
                  <a:schemeClr val="accent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ja-JP" altLang="en-US" dirty="0"/>
              <a:t>中表紙タイトル</a:t>
            </a:r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A5FCFE5-FE56-4EF1-80A8-07776887C2A1}" type="slidenum">
              <a:rPr lang="ja-JP" altLang="en-US" smtClean="0">
                <a:solidFill>
                  <a:srgbClr val="313131"/>
                </a:solidFill>
              </a:rPr>
              <a:pPr/>
              <a:t>‹#›</a:t>
            </a:fld>
            <a:endParaRPr lang="ja-JP" altLang="en-US" dirty="0">
              <a:solidFill>
                <a:srgbClr val="313131"/>
              </a:solidFill>
            </a:endParaRPr>
          </a:p>
        </p:txBody>
      </p:sp>
      <p:sp>
        <p:nvSpPr>
          <p:cNvPr id="7" name="フッター プレースホルダ 6"/>
          <p:cNvSpPr>
            <a:spLocks noGrp="1"/>
          </p:cNvSpPr>
          <p:nvPr>
            <p:ph type="ftr" sz="quarter" idx="12"/>
          </p:nvPr>
        </p:nvSpPr>
        <p:spPr bwMode="gray"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 altLang="en-GB" dirty="0">
              <a:solidFill>
                <a:srgbClr val="31313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663485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（基本版） タイトルのみ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オブジェクト 4" hidden="1"/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270" imgH="270" progId="TCLayout.ActiveDocument.1">
                  <p:embed/>
                </p:oleObj>
              </mc:Choice>
              <mc:Fallback>
                <p:oleObj name="think-cell Slide" r:id="rId3" imgW="270" imgH="27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 bwMode="gray">
          <a:xfrm>
            <a:off x="417000" y="136800"/>
            <a:ext cx="9072000" cy="651600"/>
          </a:xfrm>
        </p:spPr>
        <p:txBody>
          <a:bodyPr/>
          <a:lstStyle/>
          <a:p>
            <a:r>
              <a:rPr kumimoji="1" lang="ja-JP" altLang="en-US" dirty="0"/>
              <a:t>キーメッセージを入力（本スライドで一番伝えたいこと＜名詞止め・体言止め不可＞）</a:t>
            </a:r>
          </a:p>
        </p:txBody>
      </p:sp>
      <p:sp>
        <p:nvSpPr>
          <p:cNvPr id="9" name="テキスト プレースホルダー 2"/>
          <p:cNvSpPr>
            <a:spLocks noGrp="1"/>
          </p:cNvSpPr>
          <p:nvPr>
            <p:ph type="body" sz="quarter" idx="15" hasCustomPrompt="1"/>
          </p:nvPr>
        </p:nvSpPr>
        <p:spPr>
          <a:xfrm>
            <a:off x="416496" y="1016000"/>
            <a:ext cx="4320000" cy="432000"/>
          </a:xfrm>
        </p:spPr>
        <p:txBody>
          <a:bodyPr wrap="none" anchor="ctr">
            <a:noAutofit/>
          </a:bodyPr>
          <a:lstStyle>
            <a:lvl1pPr>
              <a:defRPr sz="1400" b="1">
                <a:solidFill>
                  <a:schemeClr val="accent2"/>
                </a:solidFill>
              </a:defRPr>
            </a:lvl1pPr>
          </a:lstStyle>
          <a:p>
            <a:pPr lvl="0"/>
            <a:r>
              <a:rPr kumimoji="1" lang="en-US" altLang="ja-JP" dirty="0"/>
              <a:t>Header</a:t>
            </a:r>
            <a:r>
              <a:rPr kumimoji="1" lang="ja-JP" altLang="en-US" dirty="0"/>
              <a:t>を入力（スライドタイトル）</a:t>
            </a:r>
          </a:p>
        </p:txBody>
      </p:sp>
      <p:sp>
        <p:nvSpPr>
          <p:cNvPr id="7" name="スライド番号プレースホルダ 9"/>
          <p:cNvSpPr>
            <a:spLocks noGrp="1"/>
          </p:cNvSpPr>
          <p:nvPr>
            <p:ph type="sldNum" sz="quarter" idx="4"/>
          </p:nvPr>
        </p:nvSpPr>
        <p:spPr>
          <a:xfrm>
            <a:off x="410400" y="6588000"/>
            <a:ext cx="180000" cy="169200"/>
          </a:xfrm>
          <a:prstGeom prst="rect">
            <a:avLst/>
          </a:prstGeom>
        </p:spPr>
        <p:txBody>
          <a:bodyPr vert="horz" wrap="none" lIns="0" tIns="0" rIns="0" bIns="0" rtlCol="0" anchor="b" anchorCtr="0"/>
          <a:lstStyle>
            <a:lvl1pPr algn="r">
              <a:defRPr sz="110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AA5FCFE5-FE56-4EF1-80A8-07776887C2A1}" type="slidenum">
              <a:rPr kumimoji="1" lang="ja-JP" altLang="en-US" smtClean="0">
                <a:solidFill>
                  <a:srgbClr val="313131"/>
                </a:solidFill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kumimoji="1" lang="ja-JP" altLang="en-US" dirty="0">
              <a:solidFill>
                <a:srgbClr val="31313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9525220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（基本版） コンテンツ左サイド_レベル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オブジェクト 8" hidden="1"/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270" imgH="270" progId="TCLayout.ActiveDocument.1">
                  <p:embed/>
                </p:oleObj>
              </mc:Choice>
              <mc:Fallback>
                <p:oleObj name="think-cell Slide" r:id="rId3" imgW="270" imgH="27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タイトル 1"/>
          <p:cNvSpPr>
            <a:spLocks noGrp="1"/>
          </p:cNvSpPr>
          <p:nvPr>
            <p:ph type="title" hasCustomPrompt="1"/>
          </p:nvPr>
        </p:nvSpPr>
        <p:spPr bwMode="gray">
          <a:xfrm>
            <a:off x="416496" y="136800"/>
            <a:ext cx="9072000" cy="651600"/>
          </a:xfrm>
          <a:prstGeom prst="rect">
            <a:avLst/>
          </a:prstGeom>
        </p:spPr>
        <p:txBody>
          <a:bodyPr/>
          <a:lstStyle>
            <a:lvl1pPr>
              <a:defRPr baseline="0"/>
            </a:lvl1pPr>
          </a:lstStyle>
          <a:p>
            <a:br>
              <a:rPr lang="en-US" altLang="ja-JP" dirty="0"/>
            </a:br>
            <a:r>
              <a:rPr lang="ja-JP" altLang="en-US" dirty="0"/>
              <a:t>キーメッセージを入力（本スライドで一番伝えたいこと＜名詞止め・体言止め不可＞）</a:t>
            </a:r>
          </a:p>
        </p:txBody>
      </p:sp>
      <p:sp>
        <p:nvSpPr>
          <p:cNvPr id="7" name="コンテンツ プレースホルダ 2"/>
          <p:cNvSpPr>
            <a:spLocks noGrp="1"/>
          </p:cNvSpPr>
          <p:nvPr>
            <p:ph idx="1"/>
          </p:nvPr>
        </p:nvSpPr>
        <p:spPr bwMode="gray">
          <a:xfrm>
            <a:off x="416496" y="1479600"/>
            <a:ext cx="4320000" cy="4816800"/>
          </a:xfrm>
          <a:prstGeom prst="rect">
            <a:avLst/>
          </a:prstGeom>
        </p:spPr>
        <p:txBody>
          <a:bodyPr/>
          <a:lstStyle>
            <a:lvl1pPr>
              <a:buNone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1pPr>
            <a:lvl2pPr marL="169200" indent="-169200">
              <a:lnSpc>
                <a:spcPct val="106000"/>
              </a:lnSpc>
              <a:spcBef>
                <a:spcPts val="1056"/>
              </a:spcBef>
              <a:buFont typeface="Wingdings" pitchFamily="2" charset="2"/>
              <a:buChar char="n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2pPr>
            <a:lvl3pPr marL="345600" indent="-172800">
              <a:lnSpc>
                <a:spcPct val="106000"/>
              </a:lnSpc>
              <a:spcBef>
                <a:spcPts val="480"/>
              </a:spcBef>
              <a:buFont typeface="Wingdings" pitchFamily="2" charset="2"/>
              <a:buChar char="Ø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3pPr>
            <a:lvl4pPr marL="518400" marR="0" indent="-172800" algn="l" defTabSz="914400" rtl="0" eaLnBrk="1" fontAlgn="auto" latinLnBrk="0" hangingPunct="1">
              <a:lnSpc>
                <a:spcPct val="106000"/>
              </a:lnSpc>
              <a:spcBef>
                <a:spcPts val="24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4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1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0"/>
          </p:nvPr>
        </p:nvSpPr>
        <p:spPr bwMode="gray"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822A2BF-4EE5-45F6-88E1-9AA10A8C672A}" type="slidenum">
              <a:rPr lang="ja-JP" altLang="en-US" smtClean="0">
                <a:solidFill>
                  <a:srgbClr val="313131"/>
                </a:solidFill>
              </a:rPr>
              <a:pPr/>
              <a:t>‹#›</a:t>
            </a:fld>
            <a:endParaRPr lang="ja-JP" altLang="en-US" dirty="0">
              <a:solidFill>
                <a:srgbClr val="313131"/>
              </a:solidFill>
            </a:endParaRPr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 bwMode="gray"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 altLang="en-GB" dirty="0">
              <a:solidFill>
                <a:srgbClr val="313131"/>
              </a:solidFill>
            </a:endParaRP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sz="quarter" idx="12" hasCustomPrompt="1"/>
          </p:nvPr>
        </p:nvSpPr>
        <p:spPr>
          <a:xfrm>
            <a:off x="416496" y="1016000"/>
            <a:ext cx="4320000" cy="432000"/>
          </a:xfrm>
        </p:spPr>
        <p:txBody>
          <a:bodyPr wrap="none" anchor="ctr">
            <a:noAutofit/>
          </a:bodyPr>
          <a:lstStyle>
            <a:lvl1pPr>
              <a:defRPr sz="1400" b="1">
                <a:solidFill>
                  <a:schemeClr val="accent2"/>
                </a:solidFill>
              </a:defRPr>
            </a:lvl1pPr>
          </a:lstStyle>
          <a:p>
            <a:pPr lvl="0"/>
            <a:r>
              <a:rPr kumimoji="1" lang="en-US" altLang="ja-JP" dirty="0"/>
              <a:t>Header</a:t>
            </a:r>
            <a:r>
              <a:rPr kumimoji="1" lang="ja-JP" altLang="en-US" dirty="0"/>
              <a:t>を入力（スライドタイトル）</a:t>
            </a:r>
          </a:p>
        </p:txBody>
      </p:sp>
    </p:spTree>
    <p:extLst>
      <p:ext uri="{BB962C8B-B14F-4D97-AF65-F5344CB8AC3E}">
        <p14:creationId xmlns:p14="http://schemas.microsoft.com/office/powerpoint/2010/main" val="910724189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（基本版） コンテンツ両サイド_レベル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オブジェクト 11" hidden="1"/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270" imgH="270" progId="TCLayout.ActiveDocument.1">
                  <p:embed/>
                </p:oleObj>
              </mc:Choice>
              <mc:Fallback>
                <p:oleObj name="think-cell Slide" r:id="rId3" imgW="270" imgH="27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タイトル 1"/>
          <p:cNvSpPr>
            <a:spLocks noGrp="1"/>
          </p:cNvSpPr>
          <p:nvPr>
            <p:ph type="title" hasCustomPrompt="1"/>
          </p:nvPr>
        </p:nvSpPr>
        <p:spPr bwMode="gray">
          <a:xfrm>
            <a:off x="416496" y="136800"/>
            <a:ext cx="9072000" cy="651600"/>
          </a:xfrm>
          <a:prstGeom prst="rect">
            <a:avLst/>
          </a:prstGeom>
        </p:spPr>
        <p:txBody>
          <a:bodyPr/>
          <a:lstStyle>
            <a:lvl1pPr>
              <a:defRPr baseline="0"/>
            </a:lvl1pPr>
          </a:lstStyle>
          <a:p>
            <a:br>
              <a:rPr lang="en-US" altLang="ja-JP" dirty="0"/>
            </a:br>
            <a:r>
              <a:rPr lang="ja-JP" altLang="en-US" dirty="0"/>
              <a:t>キーメッセージを入力（本スライドで一番伝えたいこと＜名詞止め・体言止め不可＞）</a:t>
            </a:r>
          </a:p>
        </p:txBody>
      </p:sp>
      <p:sp>
        <p:nvSpPr>
          <p:cNvPr id="8" name="コンテンツ プレースホルダ 2"/>
          <p:cNvSpPr>
            <a:spLocks noGrp="1"/>
          </p:cNvSpPr>
          <p:nvPr>
            <p:ph idx="1"/>
          </p:nvPr>
        </p:nvSpPr>
        <p:spPr bwMode="gray">
          <a:xfrm>
            <a:off x="416496" y="1479600"/>
            <a:ext cx="4320000" cy="4816800"/>
          </a:xfrm>
          <a:prstGeom prst="rect">
            <a:avLst/>
          </a:prstGeom>
        </p:spPr>
        <p:txBody>
          <a:bodyPr/>
          <a:lstStyle>
            <a:lvl1pPr>
              <a:buNone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1pPr>
            <a:lvl2pPr marL="169200" indent="-169200">
              <a:lnSpc>
                <a:spcPct val="106000"/>
              </a:lnSpc>
              <a:spcBef>
                <a:spcPts val="1056"/>
              </a:spcBef>
              <a:buFont typeface="Wingdings" pitchFamily="2" charset="2"/>
              <a:buChar char="n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2pPr>
            <a:lvl3pPr marL="345600" indent="-172800">
              <a:lnSpc>
                <a:spcPct val="106000"/>
              </a:lnSpc>
              <a:spcBef>
                <a:spcPts val="480"/>
              </a:spcBef>
              <a:buFont typeface="Wingdings" pitchFamily="2" charset="2"/>
              <a:buChar char="Ø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3pPr>
            <a:lvl4pPr marL="518400" marR="0" indent="-172800" algn="l" defTabSz="914400" rtl="0" eaLnBrk="1" fontAlgn="auto" latinLnBrk="0" hangingPunct="1">
              <a:lnSpc>
                <a:spcPct val="106000"/>
              </a:lnSpc>
              <a:spcBef>
                <a:spcPts val="24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4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1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</p:txBody>
      </p:sp>
      <p:sp>
        <p:nvSpPr>
          <p:cNvPr id="9" name="コンテンツ プレースホルダ 2"/>
          <p:cNvSpPr>
            <a:spLocks noGrp="1"/>
          </p:cNvSpPr>
          <p:nvPr>
            <p:ph idx="12"/>
          </p:nvPr>
        </p:nvSpPr>
        <p:spPr bwMode="gray">
          <a:xfrm>
            <a:off x="5132388" y="1479600"/>
            <a:ext cx="4320000" cy="4816800"/>
          </a:xfrm>
          <a:prstGeom prst="rect">
            <a:avLst/>
          </a:prstGeom>
        </p:spPr>
        <p:txBody>
          <a:bodyPr/>
          <a:lstStyle>
            <a:lvl1pPr>
              <a:buNone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1pPr>
            <a:lvl2pPr marL="169200" indent="-169200">
              <a:lnSpc>
                <a:spcPct val="106000"/>
              </a:lnSpc>
              <a:spcBef>
                <a:spcPts val="1056"/>
              </a:spcBef>
              <a:buFont typeface="Wingdings" pitchFamily="2" charset="2"/>
              <a:buChar char="n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2pPr>
            <a:lvl3pPr marL="345600" indent="-172800">
              <a:lnSpc>
                <a:spcPct val="106000"/>
              </a:lnSpc>
              <a:spcBef>
                <a:spcPts val="480"/>
              </a:spcBef>
              <a:buFont typeface="Wingdings" pitchFamily="2" charset="2"/>
              <a:buChar char="Ø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3pPr>
            <a:lvl4pPr marL="518400" indent="-172800">
              <a:lnSpc>
                <a:spcPct val="106000"/>
              </a:lnSpc>
              <a:spcBef>
                <a:spcPts val="240"/>
              </a:spcBef>
              <a:buFont typeface="Arial" pitchFamily="34" charset="0"/>
              <a:buChar char="•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4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1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</p:txBody>
      </p:sp>
      <p:sp>
        <p:nvSpPr>
          <p:cNvPr id="10" name="スライド番号プレースホルダ 9"/>
          <p:cNvSpPr>
            <a:spLocks noGrp="1"/>
          </p:cNvSpPr>
          <p:nvPr>
            <p:ph type="sldNum" sz="quarter" idx="13"/>
          </p:nvPr>
        </p:nvSpPr>
        <p:spPr bwMode="gray"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3EB1B23-9AF8-425B-BAD7-B9FA00F18833}" type="slidenum">
              <a:rPr lang="ja-JP" altLang="en-US" smtClean="0">
                <a:solidFill>
                  <a:srgbClr val="313131"/>
                </a:solidFill>
              </a:rPr>
              <a:pPr/>
              <a:t>‹#›</a:t>
            </a:fld>
            <a:endParaRPr lang="ja-JP" altLang="en-US" dirty="0">
              <a:solidFill>
                <a:srgbClr val="313131"/>
              </a:solidFill>
            </a:endParaRPr>
          </a:p>
        </p:txBody>
      </p:sp>
      <p:sp>
        <p:nvSpPr>
          <p:cNvPr id="11" name="フッター プレースホルダ 10"/>
          <p:cNvSpPr>
            <a:spLocks noGrp="1"/>
          </p:cNvSpPr>
          <p:nvPr>
            <p:ph type="ftr" sz="quarter" idx="14"/>
          </p:nvPr>
        </p:nvSpPr>
        <p:spPr bwMode="gray"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 altLang="en-GB" dirty="0">
              <a:solidFill>
                <a:srgbClr val="313131"/>
              </a:solidFill>
            </a:endParaRP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sz="quarter" idx="15" hasCustomPrompt="1"/>
          </p:nvPr>
        </p:nvSpPr>
        <p:spPr>
          <a:xfrm>
            <a:off x="416496" y="1016000"/>
            <a:ext cx="4320000" cy="432000"/>
          </a:xfrm>
        </p:spPr>
        <p:txBody>
          <a:bodyPr wrap="none" anchor="ctr">
            <a:noAutofit/>
          </a:bodyPr>
          <a:lstStyle>
            <a:lvl1pPr>
              <a:defRPr sz="1400" b="1">
                <a:solidFill>
                  <a:schemeClr val="accent2"/>
                </a:solidFill>
              </a:defRPr>
            </a:lvl1pPr>
          </a:lstStyle>
          <a:p>
            <a:pPr lvl="0"/>
            <a:r>
              <a:rPr kumimoji="1" lang="en-US" altLang="ja-JP" dirty="0"/>
              <a:t>Header</a:t>
            </a:r>
            <a:r>
              <a:rPr kumimoji="1" lang="ja-JP" altLang="en-US" dirty="0"/>
              <a:t>を入力（スライドタイトル）</a:t>
            </a:r>
          </a:p>
        </p:txBody>
      </p:sp>
      <p:sp>
        <p:nvSpPr>
          <p:cNvPr id="13" name="テキスト プレースホルダー 2"/>
          <p:cNvSpPr>
            <a:spLocks noGrp="1"/>
          </p:cNvSpPr>
          <p:nvPr>
            <p:ph type="body" sz="quarter" idx="16" hasCustomPrompt="1"/>
          </p:nvPr>
        </p:nvSpPr>
        <p:spPr>
          <a:xfrm>
            <a:off x="5132388" y="1016000"/>
            <a:ext cx="4320000" cy="432000"/>
          </a:xfrm>
        </p:spPr>
        <p:txBody>
          <a:bodyPr wrap="none" anchor="ctr">
            <a:noAutofit/>
          </a:bodyPr>
          <a:lstStyle>
            <a:lvl1pPr>
              <a:defRPr sz="1400" b="1">
                <a:solidFill>
                  <a:schemeClr val="accent2"/>
                </a:solidFill>
              </a:defRPr>
            </a:lvl1pPr>
          </a:lstStyle>
          <a:p>
            <a:pPr lvl="0"/>
            <a:r>
              <a:rPr kumimoji="1" lang="en-US" altLang="ja-JP" dirty="0"/>
              <a:t>Header</a:t>
            </a:r>
            <a:r>
              <a:rPr kumimoji="1" lang="ja-JP" altLang="en-US" dirty="0"/>
              <a:t>を入力（スライドタイトル）</a:t>
            </a:r>
          </a:p>
        </p:txBody>
      </p:sp>
    </p:spTree>
    <p:extLst>
      <p:ext uri="{BB962C8B-B14F-4D97-AF65-F5344CB8AC3E}">
        <p14:creationId xmlns:p14="http://schemas.microsoft.com/office/powerpoint/2010/main" val="26099018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（基本版） 白紙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オブジェクト 7" hidden="1"/>
          <p:cNvGraphicFramePr>
            <a:graphicFrameLocks noChangeAspect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204959676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270" imgH="270" progId="TCLayout.ActiveDocument.1">
                  <p:embed/>
                </p:oleObj>
              </mc:Choice>
              <mc:Fallback>
                <p:oleObj name="think-cell Slide" r:id="rId3" imgW="270" imgH="27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 Placeholder 8"/>
          <p:cNvSpPr>
            <a:spLocks noGrp="1"/>
          </p:cNvSpPr>
          <p:nvPr>
            <p:ph type="body" sz="quarter" idx="10"/>
          </p:nvPr>
        </p:nvSpPr>
        <p:spPr bwMode="gray">
          <a:xfrm>
            <a:off x="1900800" y="2368296"/>
            <a:ext cx="6102096" cy="2487168"/>
          </a:xfrm>
          <a:prstGeom prst="rect">
            <a:avLst/>
          </a:prstGeom>
        </p:spPr>
        <p:txBody>
          <a:bodyPr tIns="0" bIns="0"/>
          <a:lstStyle>
            <a:lvl1pPr marL="0" indent="0" eaLnBrk="1" hangingPunct="1">
              <a:spcBef>
                <a:spcPts val="0"/>
              </a:spcBef>
              <a:buClr>
                <a:schemeClr val="tx1"/>
              </a:buClr>
              <a:buSzPct val="80000"/>
              <a:buFont typeface="Wingdings" pitchFamily="2" charset="2"/>
              <a:buNone/>
              <a:defRPr sz="1200" baseline="0">
                <a:latin typeface="+mn-ea"/>
                <a:ea typeface="+mn-ea"/>
              </a:defRPr>
            </a:lvl1pPr>
            <a:lvl5pPr>
              <a:buNone/>
              <a:defRPr/>
            </a:lvl5pPr>
          </a:lstStyle>
          <a:p>
            <a:pPr lvl="0"/>
            <a:r>
              <a:rPr lang="ja-JP" altLang="en-US" dirty="0"/>
              <a:t>マスター テキストの書式設定</a:t>
            </a: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A5FCFE5-FE56-4EF1-80A8-07776887C2A1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7" name="フッター プレースホルダ 6"/>
          <p:cNvSpPr>
            <a:spLocks noGrp="1"/>
          </p:cNvSpPr>
          <p:nvPr>
            <p:ph type="ftr" sz="quarter" idx="12"/>
          </p:nvPr>
        </p:nvSpPr>
        <p:spPr bwMode="gray"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 altLang="en-GB" dirty="0"/>
          </a:p>
        </p:txBody>
      </p:sp>
    </p:spTree>
    <p:extLst>
      <p:ext uri="{BB962C8B-B14F-4D97-AF65-F5344CB8AC3E}">
        <p14:creationId xmlns:p14="http://schemas.microsoft.com/office/powerpoint/2010/main" val="3064537805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（基本版） コンテンツ全面_レベル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オブジェクト 6" hidden="1"/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270" imgH="270" progId="TCLayout.ActiveDocument.1">
                  <p:embed/>
                </p:oleObj>
              </mc:Choice>
              <mc:Fallback>
                <p:oleObj name="think-cell Slide" r:id="rId3" imgW="270" imgH="27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 bwMode="gray">
          <a:xfrm>
            <a:off x="417000" y="136800"/>
            <a:ext cx="9072000" cy="651600"/>
          </a:xfrm>
          <a:prstGeom prst="rect">
            <a:avLst/>
          </a:prstGeom>
        </p:spPr>
        <p:txBody>
          <a:bodyPr/>
          <a:lstStyle>
            <a:lvl1pPr>
              <a:defRPr baseline="0">
                <a:latin typeface="Arial" pitchFamily="34" charset="0"/>
                <a:ea typeface="+mn-ea"/>
                <a:cs typeface="Arial" pitchFamily="34" charset="0"/>
              </a:defRPr>
            </a:lvl1pPr>
          </a:lstStyle>
          <a:p>
            <a:r>
              <a:rPr lang="ja-JP" altLang="en-US" dirty="0"/>
              <a:t>キーメッセージを入力（本スライドで一番伝えたいこと＜名詞止め・体言止め不可＞）</a:t>
            </a:r>
          </a:p>
        </p:txBody>
      </p:sp>
      <p:sp>
        <p:nvSpPr>
          <p:cNvPr id="6" name="コンテンツ プレースホルダ 2"/>
          <p:cNvSpPr>
            <a:spLocks noGrp="1"/>
          </p:cNvSpPr>
          <p:nvPr>
            <p:ph idx="1"/>
          </p:nvPr>
        </p:nvSpPr>
        <p:spPr bwMode="gray">
          <a:xfrm>
            <a:off x="417000" y="1479600"/>
            <a:ext cx="9066013" cy="4816800"/>
          </a:xfrm>
          <a:prstGeom prst="rect">
            <a:avLst/>
          </a:prstGeom>
        </p:spPr>
        <p:txBody>
          <a:bodyPr/>
          <a:lstStyle>
            <a:lvl1pPr>
              <a:buFont typeface="Arial" pitchFamily="34" charset="0"/>
              <a:buNone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1pPr>
            <a:lvl2pPr marL="169200" indent="-169200">
              <a:lnSpc>
                <a:spcPct val="106000"/>
              </a:lnSpc>
              <a:spcBef>
                <a:spcPts val="1056"/>
              </a:spcBef>
              <a:buFont typeface="Wingdings" pitchFamily="2" charset="2"/>
              <a:buChar char="n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2pPr>
            <a:lvl3pPr marL="345600" indent="-172800">
              <a:lnSpc>
                <a:spcPct val="106000"/>
              </a:lnSpc>
              <a:spcBef>
                <a:spcPts val="480"/>
              </a:spcBef>
              <a:buFont typeface="Wingdings" pitchFamily="2" charset="2"/>
              <a:buChar char="Ø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3pPr>
            <a:lvl4pPr marL="518400" indent="-172800">
              <a:lnSpc>
                <a:spcPct val="106000"/>
              </a:lnSpc>
              <a:spcBef>
                <a:spcPts val="240"/>
              </a:spcBef>
              <a:buFont typeface="Arial" pitchFamily="34" charset="0"/>
              <a:buChar char="•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4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1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0"/>
          </p:nvPr>
        </p:nvSpPr>
        <p:spPr bwMode="gray"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43A0986-838B-4D2A-A95C-8CB1738263FE}" type="slidenum">
              <a:rPr lang="ja-JP" altLang="en-US" smtClean="0">
                <a:solidFill>
                  <a:srgbClr val="313131"/>
                </a:solidFill>
              </a:rPr>
              <a:pPr/>
              <a:t>‹#›</a:t>
            </a:fld>
            <a:endParaRPr lang="ja-JP" altLang="en-US" dirty="0">
              <a:solidFill>
                <a:srgbClr val="313131"/>
              </a:solidFill>
            </a:endParaRPr>
          </a:p>
        </p:txBody>
      </p:sp>
      <p:sp>
        <p:nvSpPr>
          <p:cNvPr id="10" name="フッター プレースホルダ 9"/>
          <p:cNvSpPr>
            <a:spLocks noGrp="1"/>
          </p:cNvSpPr>
          <p:nvPr>
            <p:ph type="ftr" sz="quarter" idx="11"/>
          </p:nvPr>
        </p:nvSpPr>
        <p:spPr bwMode="gray"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 altLang="en-GB" dirty="0">
              <a:solidFill>
                <a:srgbClr val="313131"/>
              </a:solidFill>
            </a:endParaRPr>
          </a:p>
        </p:txBody>
      </p:sp>
      <p:sp>
        <p:nvSpPr>
          <p:cNvPr id="8" name="テキスト プレースホルダー 2"/>
          <p:cNvSpPr>
            <a:spLocks noGrp="1"/>
          </p:cNvSpPr>
          <p:nvPr>
            <p:ph type="body" sz="quarter" idx="15" hasCustomPrompt="1"/>
          </p:nvPr>
        </p:nvSpPr>
        <p:spPr>
          <a:xfrm>
            <a:off x="416496" y="1016000"/>
            <a:ext cx="4320000" cy="432000"/>
          </a:xfrm>
        </p:spPr>
        <p:txBody>
          <a:bodyPr wrap="none" anchor="ctr">
            <a:noAutofit/>
          </a:bodyPr>
          <a:lstStyle>
            <a:lvl1pPr>
              <a:defRPr sz="1400" b="1">
                <a:solidFill>
                  <a:schemeClr val="accent2"/>
                </a:solidFill>
              </a:defRPr>
            </a:lvl1pPr>
          </a:lstStyle>
          <a:p>
            <a:pPr lvl="0"/>
            <a:r>
              <a:rPr kumimoji="1" lang="en-US" altLang="ja-JP" dirty="0"/>
              <a:t>Header</a:t>
            </a:r>
            <a:r>
              <a:rPr kumimoji="1" lang="ja-JP" altLang="en-US" dirty="0"/>
              <a:t>を入力（スライドタイトル）</a:t>
            </a:r>
          </a:p>
        </p:txBody>
      </p:sp>
    </p:spTree>
    <p:extLst>
      <p:ext uri="{BB962C8B-B14F-4D97-AF65-F5344CB8AC3E}">
        <p14:creationId xmlns:p14="http://schemas.microsoft.com/office/powerpoint/2010/main" val="3367064348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（基本版） タイトル_ ロゴ入り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オブジェクト 10" hidden="1"/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270" imgH="270" progId="TCLayout.ActiveDocument.1">
                  <p:embed/>
                </p:oleObj>
              </mc:Choice>
              <mc:Fallback>
                <p:oleObj name="think-cell Slide" r:id="rId3" imgW="270" imgH="27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Text Box 9"/>
          <p:cNvSpPr txBox="1">
            <a:spLocks noChangeArrowheads="1"/>
          </p:cNvSpPr>
          <p:nvPr userDrawn="1"/>
        </p:nvSpPr>
        <p:spPr bwMode="gray">
          <a:xfrm>
            <a:off x="966523" y="4756197"/>
            <a:ext cx="2093522" cy="236988"/>
          </a:xfrm>
          <a:prstGeom prst="rect">
            <a:avLst/>
          </a:prstGeom>
          <a:noFill/>
          <a:ln w="12700" cap="rnd" algn="ctr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lnSpc>
                <a:spcPct val="110000"/>
              </a:lnSpc>
            </a:pPr>
            <a:r>
              <a:rPr lang="ja-JP" altLang="en-US" sz="1400" dirty="0">
                <a:solidFill>
                  <a:srgbClr val="000000"/>
                </a:solidFill>
              </a:rPr>
              <a:t>有限責任監査法人 トーマツ</a:t>
            </a:r>
            <a:endParaRPr lang="en-US" altLang="ja-JP" sz="1400" dirty="0">
              <a:solidFill>
                <a:srgbClr val="000000"/>
              </a:solidFill>
            </a:endParaRPr>
          </a:p>
        </p:txBody>
      </p:sp>
      <p:sp>
        <p:nvSpPr>
          <p:cNvPr id="3700739" name="Rectangle 3"/>
          <p:cNvSpPr>
            <a:spLocks noGrp="1" noChangeArrowheads="1"/>
          </p:cNvSpPr>
          <p:nvPr>
            <p:ph type="ctrTitle" sz="quarter" hasCustomPrompt="1"/>
          </p:nvPr>
        </p:nvSpPr>
        <p:spPr bwMode="gray">
          <a:xfrm>
            <a:off x="966530" y="2581321"/>
            <a:ext cx="4680000" cy="564257"/>
          </a:xfrm>
          <a:prstGeom prst="rect">
            <a:avLst/>
          </a:prstGeom>
        </p:spPr>
        <p:txBody>
          <a:bodyPr wrap="none" anchor="b" anchorCtr="0"/>
          <a:lstStyle>
            <a:lvl1pPr>
              <a:lnSpc>
                <a:spcPct val="100000"/>
              </a:lnSpc>
              <a:spcBef>
                <a:spcPts val="0"/>
              </a:spcBef>
              <a:buClr>
                <a:schemeClr val="tx2"/>
              </a:buClr>
              <a:buSzPct val="85000"/>
              <a:buFont typeface="Wingdings" pitchFamily="2" charset="2"/>
              <a:buNone/>
              <a:defRPr sz="2400" baseline="0">
                <a:solidFill>
                  <a:schemeClr val="accent1"/>
                </a:solidFill>
                <a:latin typeface="+mn-lt"/>
                <a:ea typeface="+mn-ea"/>
                <a:cs typeface="Arial" pitchFamily="34" charset="0"/>
              </a:defRPr>
            </a:lvl1pPr>
          </a:lstStyle>
          <a:p>
            <a:r>
              <a:rPr kumimoji="1" lang="ja-JP" altLang="en-US" dirty="0"/>
              <a:t>表紙タイトル</a:t>
            </a:r>
            <a:endParaRPr lang="en-US" altLang="ja-JP" dirty="0"/>
          </a:p>
        </p:txBody>
      </p:sp>
      <p:sp>
        <p:nvSpPr>
          <p:cNvPr id="14" name="テキスト プレースホルダ 13"/>
          <p:cNvSpPr>
            <a:spLocks noGrp="1"/>
          </p:cNvSpPr>
          <p:nvPr>
            <p:ph type="body" sz="quarter" idx="10" hasCustomPrompt="1"/>
          </p:nvPr>
        </p:nvSpPr>
        <p:spPr bwMode="gray">
          <a:xfrm>
            <a:off x="966788" y="3402000"/>
            <a:ext cx="4680000" cy="439200"/>
          </a:xfrm>
        </p:spPr>
        <p:txBody>
          <a:bodyPr wrap="none"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defRPr sz="1800" b="1">
                <a:solidFill>
                  <a:schemeClr val="accent2"/>
                </a:solidFill>
              </a:defRPr>
            </a:lvl1pPr>
          </a:lstStyle>
          <a:p>
            <a:pPr lvl="0"/>
            <a:r>
              <a:rPr kumimoji="1" lang="ja-JP" altLang="en-US" dirty="0"/>
              <a:t>表紙サブタイトル</a:t>
            </a:r>
          </a:p>
        </p:txBody>
      </p:sp>
      <p:pic>
        <p:nvPicPr>
          <p:cNvPr id="2" name="図 1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9600" y="352800"/>
            <a:ext cx="2091417" cy="662400"/>
          </a:xfrm>
          <a:prstGeom prst="rect">
            <a:avLst/>
          </a:prstGeom>
        </p:spPr>
      </p:pic>
      <p:pic>
        <p:nvPicPr>
          <p:cNvPr id="3" name="図 2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000" y="5950800"/>
            <a:ext cx="1556411" cy="388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2068945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（基本版） タイトル ロゴ無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オブジェクト 3" hidden="1"/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270" imgH="270" progId="TCLayout.ActiveDocument.1">
                  <p:embed/>
                </p:oleObj>
              </mc:Choice>
              <mc:Fallback>
                <p:oleObj name="think-cell Slide" r:id="rId3" imgW="270" imgH="27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700739" name="Rectangle 3"/>
          <p:cNvSpPr>
            <a:spLocks noGrp="1" noChangeArrowheads="1"/>
          </p:cNvSpPr>
          <p:nvPr>
            <p:ph type="ctrTitle" sz="quarter" hasCustomPrompt="1"/>
          </p:nvPr>
        </p:nvSpPr>
        <p:spPr bwMode="gray">
          <a:xfrm>
            <a:off x="966530" y="2581321"/>
            <a:ext cx="4680000" cy="564257"/>
          </a:xfrm>
          <a:prstGeom prst="rect">
            <a:avLst/>
          </a:prstGeom>
        </p:spPr>
        <p:txBody>
          <a:bodyPr wrap="none" anchor="b" anchorCtr="0"/>
          <a:lstStyle>
            <a:lvl1pPr>
              <a:lnSpc>
                <a:spcPct val="100000"/>
              </a:lnSpc>
              <a:spcBef>
                <a:spcPts val="0"/>
              </a:spcBef>
              <a:buClr>
                <a:schemeClr val="tx2"/>
              </a:buClr>
              <a:buSzPct val="85000"/>
              <a:buFont typeface="Wingdings" pitchFamily="2" charset="2"/>
              <a:buNone/>
              <a:defRPr sz="2400" baseline="0">
                <a:solidFill>
                  <a:schemeClr val="accent1"/>
                </a:solidFill>
                <a:latin typeface="+mn-lt"/>
                <a:ea typeface="+mn-ea"/>
                <a:cs typeface="Arial" pitchFamily="34" charset="0"/>
              </a:defRPr>
            </a:lvl1pPr>
          </a:lstStyle>
          <a:p>
            <a:r>
              <a:rPr lang="ja-JP" altLang="en-US" dirty="0"/>
              <a:t>表紙タイトル</a:t>
            </a:r>
            <a:endParaRPr lang="en-US" altLang="ja-JP" dirty="0"/>
          </a:p>
        </p:txBody>
      </p:sp>
      <p:sp>
        <p:nvSpPr>
          <p:cNvPr id="14" name="テキスト プレースホルダ 13"/>
          <p:cNvSpPr>
            <a:spLocks noGrp="1"/>
          </p:cNvSpPr>
          <p:nvPr>
            <p:ph type="body" sz="quarter" idx="10" hasCustomPrompt="1"/>
          </p:nvPr>
        </p:nvSpPr>
        <p:spPr bwMode="gray">
          <a:xfrm>
            <a:off x="966788" y="3402000"/>
            <a:ext cx="4680000" cy="439200"/>
          </a:xfrm>
        </p:spPr>
        <p:txBody>
          <a:bodyPr wrap="none"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defRPr sz="1800" b="1">
                <a:solidFill>
                  <a:schemeClr val="accent2"/>
                </a:solidFill>
              </a:defRPr>
            </a:lvl1pPr>
          </a:lstStyle>
          <a:p>
            <a:pPr lvl="0"/>
            <a:r>
              <a:rPr kumimoji="1" lang="ja-JP" altLang="en-US" dirty="0"/>
              <a:t>表紙サブタイトル</a:t>
            </a:r>
          </a:p>
        </p:txBody>
      </p:sp>
      <p:sp>
        <p:nvSpPr>
          <p:cNvPr id="5" name="スライド番号プレースホルダ 9"/>
          <p:cNvSpPr>
            <a:spLocks noGrp="1"/>
          </p:cNvSpPr>
          <p:nvPr>
            <p:ph type="sldNum" sz="quarter" idx="4"/>
          </p:nvPr>
        </p:nvSpPr>
        <p:spPr>
          <a:xfrm>
            <a:off x="410400" y="6588000"/>
            <a:ext cx="180000" cy="169200"/>
          </a:xfrm>
          <a:prstGeom prst="rect">
            <a:avLst/>
          </a:prstGeom>
        </p:spPr>
        <p:txBody>
          <a:bodyPr vert="horz" wrap="none" lIns="0" tIns="0" rIns="0" bIns="0" rtlCol="0" anchor="b" anchorCtr="0"/>
          <a:lstStyle>
            <a:lvl1pPr algn="r">
              <a:defRPr sz="110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AA5FCFE5-FE56-4EF1-80A8-07776887C2A1}" type="slidenum">
              <a:rPr kumimoji="1" lang="ja-JP" altLang="en-US" smtClean="0">
                <a:solidFill>
                  <a:srgbClr val="313131"/>
                </a:solidFill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kumimoji="1" lang="ja-JP" altLang="en-US" dirty="0">
              <a:solidFill>
                <a:srgbClr val="31313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9607351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（基本版） 目次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オブジェクト 10" hidden="1"/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270" imgH="270" progId="TCLayout.ActiveDocument.1">
                  <p:embed/>
                </p:oleObj>
              </mc:Choice>
              <mc:Fallback>
                <p:oleObj name="think-cell Slide" r:id="rId3" imgW="270" imgH="27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タイトル 1"/>
          <p:cNvSpPr>
            <a:spLocks noGrp="1"/>
          </p:cNvSpPr>
          <p:nvPr>
            <p:ph type="title" hasCustomPrompt="1"/>
          </p:nvPr>
        </p:nvSpPr>
        <p:spPr bwMode="gray">
          <a:xfrm>
            <a:off x="416496" y="136800"/>
            <a:ext cx="9072000" cy="651600"/>
          </a:xfrm>
          <a:prstGeom prst="rect">
            <a:avLst/>
          </a:prstGeom>
        </p:spPr>
        <p:txBody>
          <a:bodyPr/>
          <a:lstStyle>
            <a:lvl1pPr>
              <a:defRPr baseline="0">
                <a:latin typeface="Arial" pitchFamily="34" charset="0"/>
                <a:cs typeface="Arial" pitchFamily="34" charset="0"/>
              </a:defRPr>
            </a:lvl1pPr>
          </a:lstStyle>
          <a:p>
            <a:br>
              <a:rPr lang="en-US" altLang="ja-JP" dirty="0"/>
            </a:br>
            <a:r>
              <a:rPr lang="ja-JP" altLang="en-US" dirty="0"/>
              <a:t>マスター タイトルの書式設定</a:t>
            </a:r>
          </a:p>
        </p:txBody>
      </p:sp>
      <p:sp>
        <p:nvSpPr>
          <p:cNvPr id="13" name="コンテンツ プレースホルダ 2"/>
          <p:cNvSpPr>
            <a:spLocks noGrp="1"/>
          </p:cNvSpPr>
          <p:nvPr>
            <p:ph idx="1"/>
          </p:nvPr>
        </p:nvSpPr>
        <p:spPr bwMode="gray">
          <a:xfrm>
            <a:off x="416496" y="1479600"/>
            <a:ext cx="4320000" cy="4816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1pPr>
            <a:lvl2pPr marL="169200" indent="-169200">
              <a:lnSpc>
                <a:spcPct val="106000"/>
              </a:lnSpc>
              <a:spcBef>
                <a:spcPts val="1056"/>
              </a:spcBef>
              <a:buFont typeface="Wingdings" pitchFamily="2" charset="2"/>
              <a:buChar char="n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2pPr>
            <a:lvl3pPr marL="345600" indent="-172800">
              <a:lnSpc>
                <a:spcPct val="106000"/>
              </a:lnSpc>
              <a:spcBef>
                <a:spcPts val="480"/>
              </a:spcBef>
              <a:buFont typeface="Wingdings" pitchFamily="2" charset="2"/>
              <a:buChar char="Ø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3pPr>
            <a:lvl4pPr marL="518400" marR="0" indent="-172800" algn="l" defTabSz="914400" rtl="0" eaLnBrk="1" fontAlgn="auto" latinLnBrk="0" hangingPunct="1">
              <a:lnSpc>
                <a:spcPct val="106000"/>
              </a:lnSpc>
              <a:spcBef>
                <a:spcPts val="24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4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1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</p:txBody>
      </p:sp>
      <p:sp>
        <p:nvSpPr>
          <p:cNvPr id="14" name="コンテンツ プレースホルダ 2"/>
          <p:cNvSpPr>
            <a:spLocks noGrp="1"/>
          </p:cNvSpPr>
          <p:nvPr>
            <p:ph idx="10"/>
          </p:nvPr>
        </p:nvSpPr>
        <p:spPr bwMode="gray">
          <a:xfrm>
            <a:off x="5132388" y="1479600"/>
            <a:ext cx="4320000" cy="4816800"/>
          </a:xfrm>
          <a:prstGeom prst="rect">
            <a:avLst/>
          </a:prstGeom>
        </p:spPr>
        <p:txBody>
          <a:bodyPr/>
          <a:lstStyle>
            <a:lvl1pPr marL="0" indent="0">
              <a:buNone/>
              <a:tabLst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1pPr>
            <a:lvl2pPr marL="169200" indent="-169200">
              <a:lnSpc>
                <a:spcPct val="106000"/>
              </a:lnSpc>
              <a:spcBef>
                <a:spcPts val="1056"/>
              </a:spcBef>
              <a:buFont typeface="Wingdings" pitchFamily="2" charset="2"/>
              <a:buChar char="n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2pPr>
            <a:lvl3pPr marL="345600" indent="-172800">
              <a:lnSpc>
                <a:spcPct val="106000"/>
              </a:lnSpc>
              <a:spcBef>
                <a:spcPts val="480"/>
              </a:spcBef>
              <a:buFont typeface="Wingdings" pitchFamily="2" charset="2"/>
              <a:buChar char="Ø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3pPr>
            <a:lvl4pPr marL="518400" indent="-172800">
              <a:lnSpc>
                <a:spcPct val="106000"/>
              </a:lnSpc>
              <a:spcBef>
                <a:spcPts val="240"/>
              </a:spcBef>
              <a:buFont typeface="Arial" pitchFamily="34" charset="0"/>
              <a:buChar char="•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4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1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</p:txBody>
      </p:sp>
      <p:sp>
        <p:nvSpPr>
          <p:cNvPr id="6" name="スライド番号プレースホルダ 9"/>
          <p:cNvSpPr>
            <a:spLocks noGrp="1"/>
          </p:cNvSpPr>
          <p:nvPr>
            <p:ph type="sldNum" sz="quarter" idx="4"/>
          </p:nvPr>
        </p:nvSpPr>
        <p:spPr>
          <a:xfrm>
            <a:off x="410400" y="6588000"/>
            <a:ext cx="180000" cy="169200"/>
          </a:xfrm>
          <a:prstGeom prst="rect">
            <a:avLst/>
          </a:prstGeom>
        </p:spPr>
        <p:txBody>
          <a:bodyPr vert="horz" wrap="none" lIns="0" tIns="0" rIns="0" bIns="0" rtlCol="0" anchor="b" anchorCtr="0"/>
          <a:lstStyle>
            <a:lvl1pPr algn="r">
              <a:defRPr sz="110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AA5FCFE5-FE56-4EF1-80A8-07776887C2A1}" type="slidenum">
              <a:rPr kumimoji="1" lang="ja-JP" altLang="en-US" smtClean="0">
                <a:solidFill>
                  <a:srgbClr val="313131"/>
                </a:solidFill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kumimoji="1" lang="ja-JP" altLang="en-US" dirty="0">
              <a:solidFill>
                <a:srgbClr val="31313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5565286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（基本版） 白紙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オブジェクト 7" hidden="1"/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270" imgH="270" progId="TCLayout.ActiveDocument.1">
                  <p:embed/>
                </p:oleObj>
              </mc:Choice>
              <mc:Fallback>
                <p:oleObj name="think-cell Slide" r:id="rId3" imgW="270" imgH="27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 Placeholder 8"/>
          <p:cNvSpPr>
            <a:spLocks noGrp="1"/>
          </p:cNvSpPr>
          <p:nvPr>
            <p:ph type="body" sz="quarter" idx="10"/>
          </p:nvPr>
        </p:nvSpPr>
        <p:spPr bwMode="gray">
          <a:xfrm>
            <a:off x="1900800" y="2368296"/>
            <a:ext cx="6102096" cy="2487168"/>
          </a:xfrm>
          <a:prstGeom prst="rect">
            <a:avLst/>
          </a:prstGeom>
        </p:spPr>
        <p:txBody>
          <a:bodyPr tIns="0" bIns="0"/>
          <a:lstStyle>
            <a:lvl1pPr marL="0" indent="0" eaLnBrk="1" hangingPunct="1">
              <a:spcBef>
                <a:spcPts val="0"/>
              </a:spcBef>
              <a:buClr>
                <a:schemeClr val="tx1"/>
              </a:buClr>
              <a:buSzPct val="80000"/>
              <a:buFont typeface="Wingdings" pitchFamily="2" charset="2"/>
              <a:buNone/>
              <a:defRPr sz="1200" baseline="0">
                <a:latin typeface="+mn-ea"/>
                <a:ea typeface="+mn-ea"/>
              </a:defRPr>
            </a:lvl1pPr>
            <a:lvl5pPr>
              <a:buNone/>
              <a:defRPr/>
            </a:lvl5pPr>
          </a:lstStyle>
          <a:p>
            <a:pPr lvl="0"/>
            <a:r>
              <a:rPr lang="ja-JP" altLang="en-US" dirty="0"/>
              <a:t>マスター テキストの書式設定</a:t>
            </a: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A5FCFE5-FE56-4EF1-80A8-07776887C2A1}" type="slidenum">
              <a:rPr lang="ja-JP" altLang="en-US" smtClean="0">
                <a:solidFill>
                  <a:srgbClr val="313131"/>
                </a:solidFill>
              </a:rPr>
              <a:pPr/>
              <a:t>‹#›</a:t>
            </a:fld>
            <a:endParaRPr lang="ja-JP" altLang="en-US" dirty="0">
              <a:solidFill>
                <a:srgbClr val="313131"/>
              </a:solidFill>
            </a:endParaRPr>
          </a:p>
        </p:txBody>
      </p:sp>
      <p:sp>
        <p:nvSpPr>
          <p:cNvPr id="7" name="フッター プレースホルダ 6"/>
          <p:cNvSpPr>
            <a:spLocks noGrp="1"/>
          </p:cNvSpPr>
          <p:nvPr>
            <p:ph type="ftr" sz="quarter" idx="12"/>
          </p:nvPr>
        </p:nvSpPr>
        <p:spPr bwMode="gray"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 altLang="en-GB" dirty="0">
              <a:solidFill>
                <a:srgbClr val="31313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2124632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（基本版） 中表紙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オブジェクト 8" hidden="1"/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270" imgH="270" progId="TCLayout.ActiveDocument.1">
                  <p:embed/>
                </p:oleObj>
              </mc:Choice>
              <mc:Fallback>
                <p:oleObj name="think-cell Slide" r:id="rId3" imgW="270" imgH="27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 bwMode="gray">
          <a:xfrm>
            <a:off x="968400" y="2124000"/>
            <a:ext cx="5176793" cy="667409"/>
          </a:xfrm>
          <a:prstGeom prst="rect">
            <a:avLst/>
          </a:prstGeom>
          <a:noFill/>
        </p:spPr>
        <p:txBody>
          <a:bodyPr wrap="none" lIns="72000" rIns="73152" anchor="ctr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2800" b="1" baseline="0">
                <a:solidFill>
                  <a:schemeClr val="accent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ja-JP" altLang="en-US" dirty="0"/>
              <a:t>中表紙タイトル</a:t>
            </a:r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A5FCFE5-FE56-4EF1-80A8-07776887C2A1}" type="slidenum">
              <a:rPr lang="ja-JP" altLang="en-US" smtClean="0">
                <a:solidFill>
                  <a:srgbClr val="313131"/>
                </a:solidFill>
              </a:rPr>
              <a:pPr/>
              <a:t>‹#›</a:t>
            </a:fld>
            <a:endParaRPr lang="ja-JP" altLang="en-US" dirty="0">
              <a:solidFill>
                <a:srgbClr val="313131"/>
              </a:solidFill>
            </a:endParaRPr>
          </a:p>
        </p:txBody>
      </p:sp>
      <p:sp>
        <p:nvSpPr>
          <p:cNvPr id="7" name="フッター プレースホルダ 6"/>
          <p:cNvSpPr>
            <a:spLocks noGrp="1"/>
          </p:cNvSpPr>
          <p:nvPr>
            <p:ph type="ftr" sz="quarter" idx="12"/>
          </p:nvPr>
        </p:nvSpPr>
        <p:spPr bwMode="gray"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 altLang="en-GB" dirty="0">
              <a:solidFill>
                <a:srgbClr val="31313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273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（基本版） タイトルのみ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オブジェクト 4" hidden="1"/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270" imgH="270" progId="TCLayout.ActiveDocument.1">
                  <p:embed/>
                </p:oleObj>
              </mc:Choice>
              <mc:Fallback>
                <p:oleObj name="think-cell Slide" r:id="rId3" imgW="270" imgH="27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 bwMode="gray">
          <a:xfrm>
            <a:off x="417000" y="136800"/>
            <a:ext cx="9072000" cy="651600"/>
          </a:xfrm>
        </p:spPr>
        <p:txBody>
          <a:bodyPr/>
          <a:lstStyle/>
          <a:p>
            <a:r>
              <a:rPr kumimoji="1" lang="ja-JP" altLang="en-US" dirty="0"/>
              <a:t>キーメッセージを入力（本スライドで一番伝えたいこと＜名詞止め・体言止め不可＞）</a:t>
            </a:r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 altLang="en-GB" dirty="0">
              <a:solidFill>
                <a:srgbClr val="313131"/>
              </a:solidFill>
            </a:endParaRPr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A5FCFE5-FE56-4EF1-80A8-07776887C2A1}" type="slidenum">
              <a:rPr lang="ja-JP" altLang="en-US" smtClean="0">
                <a:solidFill>
                  <a:srgbClr val="313131"/>
                </a:solidFill>
              </a:rPr>
              <a:pPr/>
              <a:t>‹#›</a:t>
            </a:fld>
            <a:endParaRPr lang="ja-JP" altLang="en-US" dirty="0">
              <a:solidFill>
                <a:srgbClr val="313131"/>
              </a:solidFill>
            </a:endParaRPr>
          </a:p>
        </p:txBody>
      </p:sp>
      <p:sp>
        <p:nvSpPr>
          <p:cNvPr id="9" name="テキスト プレースホルダー 2"/>
          <p:cNvSpPr>
            <a:spLocks noGrp="1"/>
          </p:cNvSpPr>
          <p:nvPr>
            <p:ph type="body" sz="quarter" idx="15" hasCustomPrompt="1"/>
          </p:nvPr>
        </p:nvSpPr>
        <p:spPr>
          <a:xfrm>
            <a:off x="416496" y="1016000"/>
            <a:ext cx="4320000" cy="432000"/>
          </a:xfrm>
        </p:spPr>
        <p:txBody>
          <a:bodyPr wrap="none" anchor="ctr">
            <a:noAutofit/>
          </a:bodyPr>
          <a:lstStyle>
            <a:lvl1pPr>
              <a:defRPr sz="1400" b="1">
                <a:solidFill>
                  <a:schemeClr val="accent2"/>
                </a:solidFill>
              </a:defRPr>
            </a:lvl1pPr>
          </a:lstStyle>
          <a:p>
            <a:pPr lvl="0"/>
            <a:r>
              <a:rPr kumimoji="1" lang="en-US" altLang="ja-JP" dirty="0"/>
              <a:t>Header</a:t>
            </a:r>
            <a:r>
              <a:rPr kumimoji="1" lang="ja-JP" altLang="en-US" dirty="0"/>
              <a:t>を入力（スライドタイトル）</a:t>
            </a:r>
          </a:p>
        </p:txBody>
      </p:sp>
    </p:spTree>
    <p:extLst>
      <p:ext uri="{BB962C8B-B14F-4D97-AF65-F5344CB8AC3E}">
        <p14:creationId xmlns:p14="http://schemas.microsoft.com/office/powerpoint/2010/main" val="4245964043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（基本版） コンテンツ左サイド_レベル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オブジェクト 8" hidden="1"/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270" imgH="270" progId="TCLayout.ActiveDocument.1">
                  <p:embed/>
                </p:oleObj>
              </mc:Choice>
              <mc:Fallback>
                <p:oleObj name="think-cell Slide" r:id="rId3" imgW="270" imgH="27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タイトル 1"/>
          <p:cNvSpPr>
            <a:spLocks noGrp="1"/>
          </p:cNvSpPr>
          <p:nvPr>
            <p:ph type="title" hasCustomPrompt="1"/>
          </p:nvPr>
        </p:nvSpPr>
        <p:spPr bwMode="gray">
          <a:xfrm>
            <a:off x="416496" y="136800"/>
            <a:ext cx="9072000" cy="651600"/>
          </a:xfrm>
          <a:prstGeom prst="rect">
            <a:avLst/>
          </a:prstGeom>
        </p:spPr>
        <p:txBody>
          <a:bodyPr/>
          <a:lstStyle>
            <a:lvl1pPr>
              <a:defRPr baseline="0"/>
            </a:lvl1pPr>
          </a:lstStyle>
          <a:p>
            <a:br>
              <a:rPr lang="en-US" altLang="ja-JP" dirty="0"/>
            </a:br>
            <a:r>
              <a:rPr lang="ja-JP" altLang="en-US" dirty="0"/>
              <a:t>キーメッセージを入力（本スライドで一番伝えたいこと＜名詞止め・体言止め不可＞）</a:t>
            </a:r>
          </a:p>
        </p:txBody>
      </p:sp>
      <p:sp>
        <p:nvSpPr>
          <p:cNvPr id="7" name="コンテンツ プレースホルダ 2"/>
          <p:cNvSpPr>
            <a:spLocks noGrp="1"/>
          </p:cNvSpPr>
          <p:nvPr>
            <p:ph idx="1"/>
          </p:nvPr>
        </p:nvSpPr>
        <p:spPr bwMode="gray">
          <a:xfrm>
            <a:off x="416496" y="1479600"/>
            <a:ext cx="4320000" cy="4816800"/>
          </a:xfrm>
          <a:prstGeom prst="rect">
            <a:avLst/>
          </a:prstGeom>
        </p:spPr>
        <p:txBody>
          <a:bodyPr/>
          <a:lstStyle>
            <a:lvl1pPr>
              <a:buNone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1pPr>
            <a:lvl2pPr marL="169200" indent="-169200">
              <a:lnSpc>
                <a:spcPct val="106000"/>
              </a:lnSpc>
              <a:spcBef>
                <a:spcPts val="1056"/>
              </a:spcBef>
              <a:buFont typeface="Wingdings" pitchFamily="2" charset="2"/>
              <a:buChar char="n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2pPr>
            <a:lvl3pPr marL="345600" indent="-172800">
              <a:lnSpc>
                <a:spcPct val="106000"/>
              </a:lnSpc>
              <a:spcBef>
                <a:spcPts val="480"/>
              </a:spcBef>
              <a:buFont typeface="Wingdings" pitchFamily="2" charset="2"/>
              <a:buChar char="Ø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3pPr>
            <a:lvl4pPr marL="518400" marR="0" indent="-172800" algn="l" defTabSz="914400" rtl="0" eaLnBrk="1" fontAlgn="auto" latinLnBrk="0" hangingPunct="1">
              <a:lnSpc>
                <a:spcPct val="106000"/>
              </a:lnSpc>
              <a:spcBef>
                <a:spcPts val="24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4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1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0"/>
          </p:nvPr>
        </p:nvSpPr>
        <p:spPr bwMode="gray"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822A2BF-4EE5-45F6-88E1-9AA10A8C672A}" type="slidenum">
              <a:rPr lang="ja-JP" altLang="en-US" smtClean="0">
                <a:solidFill>
                  <a:srgbClr val="313131"/>
                </a:solidFill>
              </a:rPr>
              <a:pPr/>
              <a:t>‹#›</a:t>
            </a:fld>
            <a:endParaRPr lang="ja-JP" altLang="en-US" dirty="0">
              <a:solidFill>
                <a:srgbClr val="313131"/>
              </a:solidFill>
            </a:endParaRPr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 bwMode="gray"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 altLang="en-GB" dirty="0">
              <a:solidFill>
                <a:srgbClr val="313131"/>
              </a:solidFill>
            </a:endParaRP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sz="quarter" idx="12" hasCustomPrompt="1"/>
          </p:nvPr>
        </p:nvSpPr>
        <p:spPr>
          <a:xfrm>
            <a:off x="416496" y="1016000"/>
            <a:ext cx="4320000" cy="432000"/>
          </a:xfrm>
        </p:spPr>
        <p:txBody>
          <a:bodyPr wrap="none" anchor="ctr">
            <a:noAutofit/>
          </a:bodyPr>
          <a:lstStyle>
            <a:lvl1pPr>
              <a:defRPr sz="1400" b="1">
                <a:solidFill>
                  <a:schemeClr val="accent2"/>
                </a:solidFill>
              </a:defRPr>
            </a:lvl1pPr>
          </a:lstStyle>
          <a:p>
            <a:pPr lvl="0"/>
            <a:r>
              <a:rPr kumimoji="1" lang="en-US" altLang="ja-JP" dirty="0"/>
              <a:t>Header</a:t>
            </a:r>
            <a:r>
              <a:rPr kumimoji="1" lang="ja-JP" altLang="en-US" dirty="0"/>
              <a:t>を入力（スライドタイトル）</a:t>
            </a:r>
          </a:p>
        </p:txBody>
      </p:sp>
    </p:spTree>
    <p:extLst>
      <p:ext uri="{BB962C8B-B14F-4D97-AF65-F5344CB8AC3E}">
        <p14:creationId xmlns:p14="http://schemas.microsoft.com/office/powerpoint/2010/main" val="4278388564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（基本版） コンテンツ両サイド_レベル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オブジェクト 11" hidden="1"/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270" imgH="270" progId="TCLayout.ActiveDocument.1">
                  <p:embed/>
                </p:oleObj>
              </mc:Choice>
              <mc:Fallback>
                <p:oleObj name="think-cell Slide" r:id="rId3" imgW="270" imgH="27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タイトル 1"/>
          <p:cNvSpPr>
            <a:spLocks noGrp="1"/>
          </p:cNvSpPr>
          <p:nvPr>
            <p:ph type="title" hasCustomPrompt="1"/>
          </p:nvPr>
        </p:nvSpPr>
        <p:spPr bwMode="gray">
          <a:xfrm>
            <a:off x="416496" y="136800"/>
            <a:ext cx="9072000" cy="651600"/>
          </a:xfrm>
          <a:prstGeom prst="rect">
            <a:avLst/>
          </a:prstGeom>
        </p:spPr>
        <p:txBody>
          <a:bodyPr/>
          <a:lstStyle>
            <a:lvl1pPr>
              <a:defRPr baseline="0"/>
            </a:lvl1pPr>
          </a:lstStyle>
          <a:p>
            <a:br>
              <a:rPr lang="en-US" altLang="ja-JP" dirty="0"/>
            </a:br>
            <a:r>
              <a:rPr lang="ja-JP" altLang="en-US" dirty="0"/>
              <a:t>キーメッセージを入力（本スライドで一番伝えたいこと＜名詞止め・体言止め不可＞）</a:t>
            </a:r>
          </a:p>
        </p:txBody>
      </p:sp>
      <p:sp>
        <p:nvSpPr>
          <p:cNvPr id="8" name="コンテンツ プレースホルダ 2"/>
          <p:cNvSpPr>
            <a:spLocks noGrp="1"/>
          </p:cNvSpPr>
          <p:nvPr>
            <p:ph idx="1"/>
          </p:nvPr>
        </p:nvSpPr>
        <p:spPr bwMode="gray">
          <a:xfrm>
            <a:off x="416496" y="1479600"/>
            <a:ext cx="4320000" cy="4816800"/>
          </a:xfrm>
          <a:prstGeom prst="rect">
            <a:avLst/>
          </a:prstGeom>
        </p:spPr>
        <p:txBody>
          <a:bodyPr/>
          <a:lstStyle>
            <a:lvl1pPr>
              <a:buNone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1pPr>
            <a:lvl2pPr marL="169200" indent="-169200">
              <a:lnSpc>
                <a:spcPct val="106000"/>
              </a:lnSpc>
              <a:spcBef>
                <a:spcPts val="1056"/>
              </a:spcBef>
              <a:buFont typeface="Wingdings" pitchFamily="2" charset="2"/>
              <a:buChar char="n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2pPr>
            <a:lvl3pPr marL="345600" indent="-172800">
              <a:lnSpc>
                <a:spcPct val="106000"/>
              </a:lnSpc>
              <a:spcBef>
                <a:spcPts val="480"/>
              </a:spcBef>
              <a:buFont typeface="Wingdings" pitchFamily="2" charset="2"/>
              <a:buChar char="Ø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3pPr>
            <a:lvl4pPr marL="518400" marR="0" indent="-172800" algn="l" defTabSz="914400" rtl="0" eaLnBrk="1" fontAlgn="auto" latinLnBrk="0" hangingPunct="1">
              <a:lnSpc>
                <a:spcPct val="106000"/>
              </a:lnSpc>
              <a:spcBef>
                <a:spcPts val="24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4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1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</p:txBody>
      </p:sp>
      <p:sp>
        <p:nvSpPr>
          <p:cNvPr id="9" name="コンテンツ プレースホルダ 2"/>
          <p:cNvSpPr>
            <a:spLocks noGrp="1"/>
          </p:cNvSpPr>
          <p:nvPr>
            <p:ph idx="12"/>
          </p:nvPr>
        </p:nvSpPr>
        <p:spPr bwMode="gray">
          <a:xfrm>
            <a:off x="5132388" y="1479600"/>
            <a:ext cx="4320000" cy="4816800"/>
          </a:xfrm>
          <a:prstGeom prst="rect">
            <a:avLst/>
          </a:prstGeom>
        </p:spPr>
        <p:txBody>
          <a:bodyPr/>
          <a:lstStyle>
            <a:lvl1pPr>
              <a:buNone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1pPr>
            <a:lvl2pPr marL="169200" indent="-169200">
              <a:lnSpc>
                <a:spcPct val="106000"/>
              </a:lnSpc>
              <a:spcBef>
                <a:spcPts val="1056"/>
              </a:spcBef>
              <a:buFont typeface="Wingdings" pitchFamily="2" charset="2"/>
              <a:buChar char="n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2pPr>
            <a:lvl3pPr marL="345600" indent="-172800">
              <a:lnSpc>
                <a:spcPct val="106000"/>
              </a:lnSpc>
              <a:spcBef>
                <a:spcPts val="480"/>
              </a:spcBef>
              <a:buFont typeface="Wingdings" pitchFamily="2" charset="2"/>
              <a:buChar char="Ø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3pPr>
            <a:lvl4pPr marL="518400" indent="-172800">
              <a:lnSpc>
                <a:spcPct val="106000"/>
              </a:lnSpc>
              <a:spcBef>
                <a:spcPts val="240"/>
              </a:spcBef>
              <a:buFont typeface="Arial" pitchFamily="34" charset="0"/>
              <a:buChar char="•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4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1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</p:txBody>
      </p:sp>
      <p:sp>
        <p:nvSpPr>
          <p:cNvPr id="10" name="スライド番号プレースホルダ 9"/>
          <p:cNvSpPr>
            <a:spLocks noGrp="1"/>
          </p:cNvSpPr>
          <p:nvPr>
            <p:ph type="sldNum" sz="quarter" idx="13"/>
          </p:nvPr>
        </p:nvSpPr>
        <p:spPr bwMode="gray"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3EB1B23-9AF8-425B-BAD7-B9FA00F18833}" type="slidenum">
              <a:rPr lang="ja-JP" altLang="en-US" smtClean="0">
                <a:solidFill>
                  <a:srgbClr val="313131"/>
                </a:solidFill>
              </a:rPr>
              <a:pPr/>
              <a:t>‹#›</a:t>
            </a:fld>
            <a:endParaRPr lang="ja-JP" altLang="en-US" dirty="0">
              <a:solidFill>
                <a:srgbClr val="313131"/>
              </a:solidFill>
            </a:endParaRPr>
          </a:p>
        </p:txBody>
      </p:sp>
      <p:sp>
        <p:nvSpPr>
          <p:cNvPr id="11" name="フッター プレースホルダ 10"/>
          <p:cNvSpPr>
            <a:spLocks noGrp="1"/>
          </p:cNvSpPr>
          <p:nvPr>
            <p:ph type="ftr" sz="quarter" idx="14"/>
          </p:nvPr>
        </p:nvSpPr>
        <p:spPr bwMode="gray"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 altLang="en-GB" dirty="0">
              <a:solidFill>
                <a:srgbClr val="313131"/>
              </a:solidFill>
            </a:endParaRP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sz="quarter" idx="15" hasCustomPrompt="1"/>
          </p:nvPr>
        </p:nvSpPr>
        <p:spPr>
          <a:xfrm>
            <a:off x="416496" y="1016000"/>
            <a:ext cx="4320000" cy="432000"/>
          </a:xfrm>
        </p:spPr>
        <p:txBody>
          <a:bodyPr wrap="none" anchor="ctr">
            <a:noAutofit/>
          </a:bodyPr>
          <a:lstStyle>
            <a:lvl1pPr>
              <a:defRPr sz="1400" b="1">
                <a:solidFill>
                  <a:schemeClr val="accent2"/>
                </a:solidFill>
              </a:defRPr>
            </a:lvl1pPr>
          </a:lstStyle>
          <a:p>
            <a:pPr lvl="0"/>
            <a:r>
              <a:rPr kumimoji="1" lang="en-US" altLang="ja-JP" dirty="0"/>
              <a:t>Header</a:t>
            </a:r>
            <a:r>
              <a:rPr kumimoji="1" lang="ja-JP" altLang="en-US" dirty="0"/>
              <a:t>を入力（スライドタイトル）</a:t>
            </a:r>
          </a:p>
        </p:txBody>
      </p:sp>
      <p:sp>
        <p:nvSpPr>
          <p:cNvPr id="13" name="テキスト プレースホルダー 2"/>
          <p:cNvSpPr>
            <a:spLocks noGrp="1"/>
          </p:cNvSpPr>
          <p:nvPr>
            <p:ph type="body" sz="quarter" idx="16" hasCustomPrompt="1"/>
          </p:nvPr>
        </p:nvSpPr>
        <p:spPr>
          <a:xfrm>
            <a:off x="5132388" y="1016000"/>
            <a:ext cx="4320000" cy="432000"/>
          </a:xfrm>
        </p:spPr>
        <p:txBody>
          <a:bodyPr wrap="none" anchor="ctr">
            <a:noAutofit/>
          </a:bodyPr>
          <a:lstStyle>
            <a:lvl1pPr>
              <a:defRPr sz="1400" b="1">
                <a:solidFill>
                  <a:schemeClr val="accent2"/>
                </a:solidFill>
              </a:defRPr>
            </a:lvl1pPr>
          </a:lstStyle>
          <a:p>
            <a:pPr lvl="0"/>
            <a:r>
              <a:rPr kumimoji="1" lang="en-US" altLang="ja-JP" dirty="0"/>
              <a:t>Header</a:t>
            </a:r>
            <a:r>
              <a:rPr kumimoji="1" lang="ja-JP" altLang="en-US" dirty="0"/>
              <a:t>を入力（スライドタイトル）</a:t>
            </a:r>
          </a:p>
        </p:txBody>
      </p:sp>
    </p:spTree>
    <p:extLst>
      <p:ext uri="{BB962C8B-B14F-4D97-AF65-F5344CB8AC3E}">
        <p14:creationId xmlns:p14="http://schemas.microsoft.com/office/powerpoint/2010/main" val="1877912273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（基本版） コンテンツ全面_レベル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オブジェクト 6" hidden="1"/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270" imgH="270" progId="TCLayout.ActiveDocument.1">
                  <p:embed/>
                </p:oleObj>
              </mc:Choice>
              <mc:Fallback>
                <p:oleObj name="think-cell Slide" r:id="rId3" imgW="270" imgH="27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 bwMode="gray">
          <a:xfrm>
            <a:off x="417000" y="136800"/>
            <a:ext cx="9072000" cy="651600"/>
          </a:xfrm>
          <a:prstGeom prst="rect">
            <a:avLst/>
          </a:prstGeom>
        </p:spPr>
        <p:txBody>
          <a:bodyPr/>
          <a:lstStyle>
            <a:lvl1pPr>
              <a:defRPr baseline="0">
                <a:latin typeface="Arial" pitchFamily="34" charset="0"/>
                <a:ea typeface="+mn-ea"/>
                <a:cs typeface="Arial" pitchFamily="34" charset="0"/>
              </a:defRPr>
            </a:lvl1pPr>
          </a:lstStyle>
          <a:p>
            <a:r>
              <a:rPr lang="ja-JP" altLang="en-US" dirty="0"/>
              <a:t>キーメッセージを入力（本スライドで一番伝えたいこと＜名詞止め・体言止め不可＞）</a:t>
            </a:r>
          </a:p>
        </p:txBody>
      </p:sp>
      <p:sp>
        <p:nvSpPr>
          <p:cNvPr id="6" name="コンテンツ プレースホルダ 2"/>
          <p:cNvSpPr>
            <a:spLocks noGrp="1"/>
          </p:cNvSpPr>
          <p:nvPr>
            <p:ph idx="1"/>
          </p:nvPr>
        </p:nvSpPr>
        <p:spPr bwMode="gray">
          <a:xfrm>
            <a:off x="417000" y="1479600"/>
            <a:ext cx="9066013" cy="4816800"/>
          </a:xfrm>
          <a:prstGeom prst="rect">
            <a:avLst/>
          </a:prstGeom>
        </p:spPr>
        <p:txBody>
          <a:bodyPr/>
          <a:lstStyle>
            <a:lvl1pPr>
              <a:buFont typeface="Arial" pitchFamily="34" charset="0"/>
              <a:buNone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1pPr>
            <a:lvl2pPr marL="169200" indent="-169200">
              <a:lnSpc>
                <a:spcPct val="106000"/>
              </a:lnSpc>
              <a:spcBef>
                <a:spcPts val="1056"/>
              </a:spcBef>
              <a:buFont typeface="Wingdings" pitchFamily="2" charset="2"/>
              <a:buChar char="n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2pPr>
            <a:lvl3pPr marL="345600" indent="-172800">
              <a:lnSpc>
                <a:spcPct val="106000"/>
              </a:lnSpc>
              <a:spcBef>
                <a:spcPts val="480"/>
              </a:spcBef>
              <a:buFont typeface="Wingdings" pitchFamily="2" charset="2"/>
              <a:buChar char="Ø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3pPr>
            <a:lvl4pPr marL="518400" indent="-172800">
              <a:lnSpc>
                <a:spcPct val="106000"/>
              </a:lnSpc>
              <a:spcBef>
                <a:spcPts val="240"/>
              </a:spcBef>
              <a:buFont typeface="Arial" pitchFamily="34" charset="0"/>
              <a:buChar char="•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4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1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0"/>
          </p:nvPr>
        </p:nvSpPr>
        <p:spPr bwMode="gray"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43A0986-838B-4D2A-A95C-8CB1738263FE}" type="slidenum">
              <a:rPr lang="ja-JP" altLang="en-US" smtClean="0">
                <a:solidFill>
                  <a:srgbClr val="313131"/>
                </a:solidFill>
              </a:rPr>
              <a:pPr/>
              <a:t>‹#›</a:t>
            </a:fld>
            <a:endParaRPr lang="ja-JP" altLang="en-US" dirty="0">
              <a:solidFill>
                <a:srgbClr val="313131"/>
              </a:solidFill>
            </a:endParaRPr>
          </a:p>
        </p:txBody>
      </p:sp>
      <p:sp>
        <p:nvSpPr>
          <p:cNvPr id="10" name="フッター プレースホルダ 9"/>
          <p:cNvSpPr>
            <a:spLocks noGrp="1"/>
          </p:cNvSpPr>
          <p:nvPr>
            <p:ph type="ftr" sz="quarter" idx="11"/>
          </p:nvPr>
        </p:nvSpPr>
        <p:spPr bwMode="gray"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 altLang="en-GB" dirty="0">
              <a:solidFill>
                <a:srgbClr val="313131"/>
              </a:solidFill>
            </a:endParaRPr>
          </a:p>
        </p:txBody>
      </p:sp>
      <p:sp>
        <p:nvSpPr>
          <p:cNvPr id="8" name="テキスト プレースホルダー 2"/>
          <p:cNvSpPr>
            <a:spLocks noGrp="1"/>
          </p:cNvSpPr>
          <p:nvPr>
            <p:ph type="body" sz="quarter" idx="15" hasCustomPrompt="1"/>
          </p:nvPr>
        </p:nvSpPr>
        <p:spPr>
          <a:xfrm>
            <a:off x="416496" y="1016000"/>
            <a:ext cx="4320000" cy="432000"/>
          </a:xfrm>
        </p:spPr>
        <p:txBody>
          <a:bodyPr wrap="none" anchor="ctr">
            <a:noAutofit/>
          </a:bodyPr>
          <a:lstStyle>
            <a:lvl1pPr>
              <a:defRPr sz="1400" b="1">
                <a:solidFill>
                  <a:schemeClr val="accent2"/>
                </a:solidFill>
              </a:defRPr>
            </a:lvl1pPr>
          </a:lstStyle>
          <a:p>
            <a:pPr lvl="0"/>
            <a:r>
              <a:rPr kumimoji="1" lang="en-US" altLang="ja-JP" dirty="0"/>
              <a:t>Header</a:t>
            </a:r>
            <a:r>
              <a:rPr kumimoji="1" lang="ja-JP" altLang="en-US" dirty="0"/>
              <a:t>を入力（スライドタイトル）</a:t>
            </a:r>
          </a:p>
        </p:txBody>
      </p:sp>
    </p:spTree>
    <p:extLst>
      <p:ext uri="{BB962C8B-B14F-4D97-AF65-F5344CB8AC3E}">
        <p14:creationId xmlns:p14="http://schemas.microsoft.com/office/powerpoint/2010/main" val="7592007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（基本版） 中表紙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オブジェクト 8" hidden="1"/>
          <p:cNvGraphicFramePr>
            <a:graphicFrameLocks noChangeAspect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985710187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270" imgH="270" progId="TCLayout.ActiveDocument.1">
                  <p:embed/>
                </p:oleObj>
              </mc:Choice>
              <mc:Fallback>
                <p:oleObj name="think-cell Slide" r:id="rId3" imgW="270" imgH="27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 bwMode="gray">
          <a:xfrm>
            <a:off x="968400" y="2124000"/>
            <a:ext cx="5176793" cy="667409"/>
          </a:xfrm>
          <a:prstGeom prst="rect">
            <a:avLst/>
          </a:prstGeom>
          <a:noFill/>
        </p:spPr>
        <p:txBody>
          <a:bodyPr wrap="none" lIns="72000" rIns="73152" anchor="ctr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2800" b="1" baseline="0">
                <a:solidFill>
                  <a:schemeClr val="accent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ja-JP" altLang="en-US" dirty="0"/>
              <a:t>中表紙タイトル</a:t>
            </a:r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A5FCFE5-FE56-4EF1-80A8-07776887C2A1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7" name="フッター プレースホルダ 6"/>
          <p:cNvSpPr>
            <a:spLocks noGrp="1"/>
          </p:cNvSpPr>
          <p:nvPr>
            <p:ph type="ftr" sz="quarter" idx="12"/>
          </p:nvPr>
        </p:nvSpPr>
        <p:spPr bwMode="gray"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 altLang="en-GB" dirty="0"/>
          </a:p>
        </p:txBody>
      </p:sp>
    </p:spTree>
    <p:extLst>
      <p:ext uri="{BB962C8B-B14F-4D97-AF65-F5344CB8AC3E}">
        <p14:creationId xmlns:p14="http://schemas.microsoft.com/office/powerpoint/2010/main" val="105868706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（基本版） タイトル_ ロゴ入り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オブジェクト 10" hidden="1"/>
          <p:cNvGraphicFramePr>
            <a:graphicFrameLocks noChangeAspect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1261249492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270" imgH="270" progId="TCLayout.ActiveDocument.1">
                  <p:embed/>
                </p:oleObj>
              </mc:Choice>
              <mc:Fallback>
                <p:oleObj name="think-cell Slide" r:id="rId3" imgW="270" imgH="27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Text Box 9"/>
          <p:cNvSpPr txBox="1">
            <a:spLocks noChangeArrowheads="1"/>
          </p:cNvSpPr>
          <p:nvPr userDrawn="1"/>
        </p:nvSpPr>
        <p:spPr bwMode="gray">
          <a:xfrm>
            <a:off x="966523" y="4756197"/>
            <a:ext cx="2093522" cy="236988"/>
          </a:xfrm>
          <a:prstGeom prst="rect">
            <a:avLst/>
          </a:prstGeom>
          <a:noFill/>
          <a:ln w="12700" cap="rnd" algn="ctr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lnSpc>
                <a:spcPct val="110000"/>
              </a:lnSpc>
            </a:pPr>
            <a:r>
              <a:rPr lang="ja-JP" altLang="en-US" sz="1400" dirty="0">
                <a:solidFill>
                  <a:srgbClr val="000000"/>
                </a:solidFill>
              </a:rPr>
              <a:t>有限責任監査法人 トーマツ</a:t>
            </a:r>
            <a:endParaRPr lang="en-US" altLang="ja-JP" sz="1400" dirty="0">
              <a:solidFill>
                <a:srgbClr val="000000"/>
              </a:solidFill>
            </a:endParaRPr>
          </a:p>
        </p:txBody>
      </p:sp>
      <p:sp>
        <p:nvSpPr>
          <p:cNvPr id="3700739" name="Rectangle 3"/>
          <p:cNvSpPr>
            <a:spLocks noGrp="1" noChangeArrowheads="1"/>
          </p:cNvSpPr>
          <p:nvPr>
            <p:ph type="ctrTitle" sz="quarter" hasCustomPrompt="1"/>
          </p:nvPr>
        </p:nvSpPr>
        <p:spPr bwMode="gray">
          <a:xfrm>
            <a:off x="966530" y="2581321"/>
            <a:ext cx="4680000" cy="564257"/>
          </a:xfrm>
          <a:prstGeom prst="rect">
            <a:avLst/>
          </a:prstGeom>
        </p:spPr>
        <p:txBody>
          <a:bodyPr wrap="none" anchor="b" anchorCtr="0"/>
          <a:lstStyle>
            <a:lvl1pPr>
              <a:lnSpc>
                <a:spcPct val="100000"/>
              </a:lnSpc>
              <a:spcBef>
                <a:spcPts val="0"/>
              </a:spcBef>
              <a:buClr>
                <a:schemeClr val="tx2"/>
              </a:buClr>
              <a:buSzPct val="85000"/>
              <a:buFont typeface="Wingdings" pitchFamily="2" charset="2"/>
              <a:buNone/>
              <a:defRPr sz="2400" baseline="0">
                <a:solidFill>
                  <a:schemeClr val="accent1"/>
                </a:solidFill>
                <a:latin typeface="+mn-lt"/>
                <a:ea typeface="+mn-ea"/>
                <a:cs typeface="Arial" pitchFamily="34" charset="0"/>
              </a:defRPr>
            </a:lvl1pPr>
          </a:lstStyle>
          <a:p>
            <a:r>
              <a:rPr kumimoji="1" lang="ja-JP" altLang="en-US" dirty="0"/>
              <a:t>表紙タイトル</a:t>
            </a:r>
            <a:endParaRPr lang="en-US" altLang="ja-JP" dirty="0"/>
          </a:p>
        </p:txBody>
      </p:sp>
      <p:sp>
        <p:nvSpPr>
          <p:cNvPr id="14" name="テキスト プレースホルダ 13"/>
          <p:cNvSpPr>
            <a:spLocks noGrp="1"/>
          </p:cNvSpPr>
          <p:nvPr>
            <p:ph type="body" sz="quarter" idx="10" hasCustomPrompt="1"/>
          </p:nvPr>
        </p:nvSpPr>
        <p:spPr bwMode="gray">
          <a:xfrm>
            <a:off x="966788" y="3402000"/>
            <a:ext cx="4680000" cy="439200"/>
          </a:xfrm>
        </p:spPr>
        <p:txBody>
          <a:bodyPr wrap="none"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defRPr sz="1800" b="1">
                <a:solidFill>
                  <a:schemeClr val="accent2"/>
                </a:solidFill>
              </a:defRPr>
            </a:lvl1pPr>
          </a:lstStyle>
          <a:p>
            <a:pPr lvl="0"/>
            <a:r>
              <a:rPr kumimoji="1" lang="ja-JP" altLang="en-US" dirty="0"/>
              <a:t>表紙サブタイトル</a:t>
            </a:r>
          </a:p>
        </p:txBody>
      </p:sp>
      <p:pic>
        <p:nvPicPr>
          <p:cNvPr id="2" name="図 1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9600" y="352800"/>
            <a:ext cx="2091417" cy="662400"/>
          </a:xfrm>
          <a:prstGeom prst="rect">
            <a:avLst/>
          </a:prstGeom>
        </p:spPr>
      </p:pic>
      <p:pic>
        <p:nvPicPr>
          <p:cNvPr id="3" name="図 2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000" y="5950800"/>
            <a:ext cx="1556411" cy="388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0124361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（基本版） タイトル ロゴ無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オブジェクト 3" hidden="1"/>
          <p:cNvGraphicFramePr>
            <a:graphicFrameLocks noChangeAspect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899416165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270" imgH="270" progId="TCLayout.ActiveDocument.1">
                  <p:embed/>
                </p:oleObj>
              </mc:Choice>
              <mc:Fallback>
                <p:oleObj name="think-cell Slide" r:id="rId3" imgW="270" imgH="27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700739" name="Rectangle 3"/>
          <p:cNvSpPr>
            <a:spLocks noGrp="1" noChangeArrowheads="1"/>
          </p:cNvSpPr>
          <p:nvPr>
            <p:ph type="ctrTitle" sz="quarter" hasCustomPrompt="1"/>
          </p:nvPr>
        </p:nvSpPr>
        <p:spPr bwMode="gray">
          <a:xfrm>
            <a:off x="966530" y="2581321"/>
            <a:ext cx="4680000" cy="564257"/>
          </a:xfrm>
          <a:prstGeom prst="rect">
            <a:avLst/>
          </a:prstGeom>
        </p:spPr>
        <p:txBody>
          <a:bodyPr wrap="none" anchor="b" anchorCtr="0"/>
          <a:lstStyle>
            <a:lvl1pPr>
              <a:lnSpc>
                <a:spcPct val="100000"/>
              </a:lnSpc>
              <a:spcBef>
                <a:spcPts val="0"/>
              </a:spcBef>
              <a:buClr>
                <a:schemeClr val="tx2"/>
              </a:buClr>
              <a:buSzPct val="85000"/>
              <a:buFont typeface="Wingdings" pitchFamily="2" charset="2"/>
              <a:buNone/>
              <a:defRPr sz="2400" baseline="0">
                <a:solidFill>
                  <a:schemeClr val="accent1"/>
                </a:solidFill>
                <a:latin typeface="+mn-lt"/>
                <a:ea typeface="+mn-ea"/>
                <a:cs typeface="Arial" pitchFamily="34" charset="0"/>
              </a:defRPr>
            </a:lvl1pPr>
          </a:lstStyle>
          <a:p>
            <a:r>
              <a:rPr lang="ja-JP" altLang="en-US" dirty="0"/>
              <a:t>表紙タイトル</a:t>
            </a:r>
            <a:endParaRPr lang="en-US" altLang="ja-JP" dirty="0"/>
          </a:p>
        </p:txBody>
      </p:sp>
      <p:sp>
        <p:nvSpPr>
          <p:cNvPr id="14" name="テキスト プレースホルダ 13"/>
          <p:cNvSpPr>
            <a:spLocks noGrp="1"/>
          </p:cNvSpPr>
          <p:nvPr>
            <p:ph type="body" sz="quarter" idx="10" hasCustomPrompt="1"/>
          </p:nvPr>
        </p:nvSpPr>
        <p:spPr bwMode="gray">
          <a:xfrm>
            <a:off x="966788" y="3402000"/>
            <a:ext cx="4680000" cy="439200"/>
          </a:xfrm>
        </p:spPr>
        <p:txBody>
          <a:bodyPr wrap="none"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defRPr sz="1800" b="1">
                <a:solidFill>
                  <a:schemeClr val="accent2"/>
                </a:solidFill>
              </a:defRPr>
            </a:lvl1pPr>
          </a:lstStyle>
          <a:p>
            <a:pPr lvl="0"/>
            <a:r>
              <a:rPr kumimoji="1" lang="ja-JP" altLang="en-US" dirty="0"/>
              <a:t>表紙サブタイトル</a:t>
            </a:r>
          </a:p>
        </p:txBody>
      </p:sp>
      <p:sp>
        <p:nvSpPr>
          <p:cNvPr id="5" name="スライド番号プレースホルダ 9"/>
          <p:cNvSpPr>
            <a:spLocks noGrp="1"/>
          </p:cNvSpPr>
          <p:nvPr>
            <p:ph type="sldNum" sz="quarter" idx="4"/>
          </p:nvPr>
        </p:nvSpPr>
        <p:spPr>
          <a:xfrm>
            <a:off x="410400" y="6588000"/>
            <a:ext cx="180000" cy="169200"/>
          </a:xfrm>
          <a:prstGeom prst="rect">
            <a:avLst/>
          </a:prstGeom>
        </p:spPr>
        <p:txBody>
          <a:bodyPr vert="horz" wrap="none" lIns="0" tIns="0" rIns="0" bIns="0" rtlCol="0" anchor="b" anchorCtr="0"/>
          <a:lstStyle>
            <a:lvl1pPr algn="r">
              <a:defRPr sz="110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AA5FCFE5-FE56-4EF1-80A8-07776887C2A1}" type="slidenum">
              <a:rPr kumimoji="1" lang="ja-JP" altLang="en-US" smtClean="0">
                <a:solidFill>
                  <a:srgbClr val="313131"/>
                </a:solidFill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kumimoji="1" lang="ja-JP" altLang="en-US" dirty="0">
              <a:solidFill>
                <a:srgbClr val="31313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0719806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（基本版） 目次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オブジェクト 10" hidden="1"/>
          <p:cNvGraphicFramePr>
            <a:graphicFrameLocks noChangeAspect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1085200582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270" imgH="270" progId="TCLayout.ActiveDocument.1">
                  <p:embed/>
                </p:oleObj>
              </mc:Choice>
              <mc:Fallback>
                <p:oleObj name="think-cell Slide" r:id="rId3" imgW="270" imgH="27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タイトル 1"/>
          <p:cNvSpPr>
            <a:spLocks noGrp="1"/>
          </p:cNvSpPr>
          <p:nvPr>
            <p:ph type="title" hasCustomPrompt="1"/>
          </p:nvPr>
        </p:nvSpPr>
        <p:spPr bwMode="gray">
          <a:xfrm>
            <a:off x="416496" y="136800"/>
            <a:ext cx="9072000" cy="651600"/>
          </a:xfrm>
          <a:prstGeom prst="rect">
            <a:avLst/>
          </a:prstGeom>
        </p:spPr>
        <p:txBody>
          <a:bodyPr/>
          <a:lstStyle>
            <a:lvl1pPr>
              <a:defRPr baseline="0">
                <a:latin typeface="Arial" pitchFamily="34" charset="0"/>
                <a:cs typeface="Arial" pitchFamily="34" charset="0"/>
              </a:defRPr>
            </a:lvl1pPr>
          </a:lstStyle>
          <a:p>
            <a:br>
              <a:rPr lang="en-US" altLang="ja-JP" dirty="0"/>
            </a:br>
            <a:r>
              <a:rPr lang="ja-JP" altLang="en-US" dirty="0"/>
              <a:t>マスター タイトルの書式設定</a:t>
            </a:r>
          </a:p>
        </p:txBody>
      </p:sp>
      <p:sp>
        <p:nvSpPr>
          <p:cNvPr id="13" name="コンテンツ プレースホルダ 2"/>
          <p:cNvSpPr>
            <a:spLocks noGrp="1"/>
          </p:cNvSpPr>
          <p:nvPr>
            <p:ph idx="1"/>
          </p:nvPr>
        </p:nvSpPr>
        <p:spPr bwMode="gray">
          <a:xfrm>
            <a:off x="416496" y="1479600"/>
            <a:ext cx="4320000" cy="4816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1pPr>
            <a:lvl2pPr marL="169200" indent="-169200">
              <a:lnSpc>
                <a:spcPct val="106000"/>
              </a:lnSpc>
              <a:spcBef>
                <a:spcPts val="1056"/>
              </a:spcBef>
              <a:buFont typeface="Wingdings" pitchFamily="2" charset="2"/>
              <a:buChar char="n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2pPr>
            <a:lvl3pPr marL="345600" indent="-172800">
              <a:lnSpc>
                <a:spcPct val="106000"/>
              </a:lnSpc>
              <a:spcBef>
                <a:spcPts val="480"/>
              </a:spcBef>
              <a:buFont typeface="Wingdings" pitchFamily="2" charset="2"/>
              <a:buChar char="Ø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3pPr>
            <a:lvl4pPr marL="518400" marR="0" indent="-172800" algn="l" defTabSz="914400" rtl="0" eaLnBrk="1" fontAlgn="auto" latinLnBrk="0" hangingPunct="1">
              <a:lnSpc>
                <a:spcPct val="106000"/>
              </a:lnSpc>
              <a:spcBef>
                <a:spcPts val="24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4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1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</p:txBody>
      </p:sp>
      <p:sp>
        <p:nvSpPr>
          <p:cNvPr id="14" name="コンテンツ プレースホルダ 2"/>
          <p:cNvSpPr>
            <a:spLocks noGrp="1"/>
          </p:cNvSpPr>
          <p:nvPr>
            <p:ph idx="10"/>
          </p:nvPr>
        </p:nvSpPr>
        <p:spPr bwMode="gray">
          <a:xfrm>
            <a:off x="5132388" y="1479600"/>
            <a:ext cx="4320000" cy="4816800"/>
          </a:xfrm>
          <a:prstGeom prst="rect">
            <a:avLst/>
          </a:prstGeom>
        </p:spPr>
        <p:txBody>
          <a:bodyPr/>
          <a:lstStyle>
            <a:lvl1pPr marL="0" indent="0">
              <a:buNone/>
              <a:tabLst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1pPr>
            <a:lvl2pPr marL="169200" indent="-169200">
              <a:lnSpc>
                <a:spcPct val="106000"/>
              </a:lnSpc>
              <a:spcBef>
                <a:spcPts val="1056"/>
              </a:spcBef>
              <a:buFont typeface="Wingdings" pitchFamily="2" charset="2"/>
              <a:buChar char="n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2pPr>
            <a:lvl3pPr marL="345600" indent="-172800">
              <a:lnSpc>
                <a:spcPct val="106000"/>
              </a:lnSpc>
              <a:spcBef>
                <a:spcPts val="480"/>
              </a:spcBef>
              <a:buFont typeface="Wingdings" pitchFamily="2" charset="2"/>
              <a:buChar char="Ø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3pPr>
            <a:lvl4pPr marL="518400" indent="-172800">
              <a:lnSpc>
                <a:spcPct val="106000"/>
              </a:lnSpc>
              <a:spcBef>
                <a:spcPts val="240"/>
              </a:spcBef>
              <a:buFont typeface="Arial" pitchFamily="34" charset="0"/>
              <a:buChar char="•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4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1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</p:txBody>
      </p:sp>
      <p:sp>
        <p:nvSpPr>
          <p:cNvPr id="6" name="スライド番号プレースホルダ 9"/>
          <p:cNvSpPr>
            <a:spLocks noGrp="1"/>
          </p:cNvSpPr>
          <p:nvPr>
            <p:ph type="sldNum" sz="quarter" idx="4"/>
          </p:nvPr>
        </p:nvSpPr>
        <p:spPr>
          <a:xfrm>
            <a:off x="410400" y="6588000"/>
            <a:ext cx="180000" cy="169200"/>
          </a:xfrm>
          <a:prstGeom prst="rect">
            <a:avLst/>
          </a:prstGeom>
        </p:spPr>
        <p:txBody>
          <a:bodyPr vert="horz" wrap="none" lIns="0" tIns="0" rIns="0" bIns="0" rtlCol="0" anchor="b" anchorCtr="0"/>
          <a:lstStyle>
            <a:lvl1pPr algn="r">
              <a:defRPr sz="110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AA5FCFE5-FE56-4EF1-80A8-07776887C2A1}" type="slidenum">
              <a:rPr kumimoji="1" lang="ja-JP" altLang="en-US" smtClean="0">
                <a:solidFill>
                  <a:srgbClr val="313131"/>
                </a:solidFill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kumimoji="1" lang="ja-JP" altLang="en-US" dirty="0">
              <a:solidFill>
                <a:srgbClr val="31313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7166978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（基本版） 白紙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オブジェクト 7" hidden="1"/>
          <p:cNvGraphicFramePr>
            <a:graphicFrameLocks noChangeAspect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1461355413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270" imgH="270" progId="TCLayout.ActiveDocument.1">
                  <p:embed/>
                </p:oleObj>
              </mc:Choice>
              <mc:Fallback>
                <p:oleObj name="think-cell Slide" r:id="rId3" imgW="270" imgH="27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 Placeholder 8"/>
          <p:cNvSpPr>
            <a:spLocks noGrp="1"/>
          </p:cNvSpPr>
          <p:nvPr>
            <p:ph type="body" sz="quarter" idx="10"/>
          </p:nvPr>
        </p:nvSpPr>
        <p:spPr bwMode="gray">
          <a:xfrm>
            <a:off x="1900800" y="2368296"/>
            <a:ext cx="6102096" cy="2487168"/>
          </a:xfrm>
          <a:prstGeom prst="rect">
            <a:avLst/>
          </a:prstGeom>
        </p:spPr>
        <p:txBody>
          <a:bodyPr tIns="0" bIns="0"/>
          <a:lstStyle>
            <a:lvl1pPr marL="0" indent="0" eaLnBrk="1" hangingPunct="1">
              <a:spcBef>
                <a:spcPts val="0"/>
              </a:spcBef>
              <a:buClr>
                <a:schemeClr val="tx1"/>
              </a:buClr>
              <a:buSzPct val="80000"/>
              <a:buFont typeface="Wingdings" pitchFamily="2" charset="2"/>
              <a:buNone/>
              <a:defRPr sz="1200" baseline="0">
                <a:latin typeface="+mn-ea"/>
                <a:ea typeface="+mn-ea"/>
              </a:defRPr>
            </a:lvl1pPr>
            <a:lvl5pPr>
              <a:buNone/>
              <a:defRPr/>
            </a:lvl5pPr>
          </a:lstStyle>
          <a:p>
            <a:pPr lvl="0"/>
            <a:r>
              <a:rPr lang="ja-JP" altLang="en-US" dirty="0"/>
              <a:t>マスター テキストの書式設定</a:t>
            </a: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A5FCFE5-FE56-4EF1-80A8-07776887C2A1}" type="slidenum">
              <a:rPr lang="ja-JP" altLang="en-US" smtClean="0">
                <a:solidFill>
                  <a:srgbClr val="313131"/>
                </a:solidFill>
              </a:rPr>
              <a:pPr/>
              <a:t>‹#›</a:t>
            </a:fld>
            <a:endParaRPr lang="ja-JP" altLang="en-US" dirty="0">
              <a:solidFill>
                <a:srgbClr val="313131"/>
              </a:solidFill>
            </a:endParaRPr>
          </a:p>
        </p:txBody>
      </p:sp>
      <p:sp>
        <p:nvSpPr>
          <p:cNvPr id="7" name="フッター プレースホルダ 6"/>
          <p:cNvSpPr>
            <a:spLocks noGrp="1"/>
          </p:cNvSpPr>
          <p:nvPr>
            <p:ph type="ftr" sz="quarter" idx="12"/>
          </p:nvPr>
        </p:nvSpPr>
        <p:spPr bwMode="gray"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 altLang="en-GB" dirty="0">
              <a:solidFill>
                <a:srgbClr val="31313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4860689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（基本版） 中表紙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オブジェクト 8" hidden="1"/>
          <p:cNvGraphicFramePr>
            <a:graphicFrameLocks noChangeAspect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584975787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270" imgH="270" progId="TCLayout.ActiveDocument.1">
                  <p:embed/>
                </p:oleObj>
              </mc:Choice>
              <mc:Fallback>
                <p:oleObj name="think-cell Slide" r:id="rId3" imgW="270" imgH="27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 bwMode="gray">
          <a:xfrm>
            <a:off x="968400" y="2124000"/>
            <a:ext cx="5176793" cy="667409"/>
          </a:xfrm>
          <a:prstGeom prst="rect">
            <a:avLst/>
          </a:prstGeom>
          <a:noFill/>
        </p:spPr>
        <p:txBody>
          <a:bodyPr wrap="none" lIns="72000" rIns="73152" anchor="ctr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2800" b="1" baseline="0">
                <a:solidFill>
                  <a:schemeClr val="accent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ja-JP" altLang="en-US" dirty="0"/>
              <a:t>中表紙タイトル</a:t>
            </a:r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A5FCFE5-FE56-4EF1-80A8-07776887C2A1}" type="slidenum">
              <a:rPr lang="ja-JP" altLang="en-US" smtClean="0">
                <a:solidFill>
                  <a:srgbClr val="313131"/>
                </a:solidFill>
              </a:rPr>
              <a:pPr/>
              <a:t>‹#›</a:t>
            </a:fld>
            <a:endParaRPr lang="ja-JP" altLang="en-US" dirty="0">
              <a:solidFill>
                <a:srgbClr val="313131"/>
              </a:solidFill>
            </a:endParaRPr>
          </a:p>
        </p:txBody>
      </p:sp>
      <p:sp>
        <p:nvSpPr>
          <p:cNvPr id="7" name="フッター プレースホルダ 6"/>
          <p:cNvSpPr>
            <a:spLocks noGrp="1"/>
          </p:cNvSpPr>
          <p:nvPr>
            <p:ph type="ftr" sz="quarter" idx="12"/>
          </p:nvPr>
        </p:nvSpPr>
        <p:spPr bwMode="gray"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 altLang="en-GB" dirty="0">
              <a:solidFill>
                <a:srgbClr val="31313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502679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（基本版） タイトルのみ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オブジェクト 4" hidden="1"/>
          <p:cNvGraphicFramePr>
            <a:graphicFrameLocks noChangeAspect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1347400016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270" imgH="270" progId="TCLayout.ActiveDocument.1">
                  <p:embed/>
                </p:oleObj>
              </mc:Choice>
              <mc:Fallback>
                <p:oleObj name="think-cell Slide" r:id="rId3" imgW="270" imgH="27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 bwMode="gray">
          <a:xfrm>
            <a:off x="417000" y="136800"/>
            <a:ext cx="9072000" cy="651600"/>
          </a:xfrm>
        </p:spPr>
        <p:txBody>
          <a:bodyPr/>
          <a:lstStyle/>
          <a:p>
            <a:r>
              <a:rPr kumimoji="1" lang="ja-JP" altLang="en-US" dirty="0"/>
              <a:t>キーメッセージを入力（本スライドで一番伝えたいこと＜名詞止め・体言止め不可＞）</a:t>
            </a:r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 altLang="en-GB" dirty="0">
              <a:solidFill>
                <a:srgbClr val="313131"/>
              </a:solidFill>
            </a:endParaRPr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A5FCFE5-FE56-4EF1-80A8-07776887C2A1}" type="slidenum">
              <a:rPr lang="ja-JP" altLang="en-US" smtClean="0">
                <a:solidFill>
                  <a:srgbClr val="313131"/>
                </a:solidFill>
              </a:rPr>
              <a:pPr/>
              <a:t>‹#›</a:t>
            </a:fld>
            <a:endParaRPr lang="ja-JP" altLang="en-US" dirty="0">
              <a:solidFill>
                <a:srgbClr val="313131"/>
              </a:solidFill>
            </a:endParaRPr>
          </a:p>
        </p:txBody>
      </p:sp>
      <p:sp>
        <p:nvSpPr>
          <p:cNvPr id="9" name="テキスト プレースホルダー 2"/>
          <p:cNvSpPr>
            <a:spLocks noGrp="1"/>
          </p:cNvSpPr>
          <p:nvPr>
            <p:ph type="body" sz="quarter" idx="15" hasCustomPrompt="1"/>
          </p:nvPr>
        </p:nvSpPr>
        <p:spPr>
          <a:xfrm>
            <a:off x="416496" y="1016000"/>
            <a:ext cx="4320000" cy="432000"/>
          </a:xfrm>
        </p:spPr>
        <p:txBody>
          <a:bodyPr wrap="none" anchor="ctr">
            <a:noAutofit/>
          </a:bodyPr>
          <a:lstStyle>
            <a:lvl1pPr>
              <a:defRPr sz="1400" b="1">
                <a:solidFill>
                  <a:schemeClr val="accent2"/>
                </a:solidFill>
              </a:defRPr>
            </a:lvl1pPr>
          </a:lstStyle>
          <a:p>
            <a:pPr lvl="0"/>
            <a:r>
              <a:rPr kumimoji="1" lang="en-US" altLang="ja-JP" dirty="0"/>
              <a:t>Header</a:t>
            </a:r>
            <a:r>
              <a:rPr kumimoji="1" lang="ja-JP" altLang="en-US" dirty="0"/>
              <a:t>を入力（スライドタイトル）</a:t>
            </a:r>
          </a:p>
        </p:txBody>
      </p:sp>
    </p:spTree>
    <p:extLst>
      <p:ext uri="{BB962C8B-B14F-4D97-AF65-F5344CB8AC3E}">
        <p14:creationId xmlns:p14="http://schemas.microsoft.com/office/powerpoint/2010/main" val="3439077663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（基本版） コンテンツ左サイド_レベル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オブジェクト 8" hidden="1"/>
          <p:cNvGraphicFramePr>
            <a:graphicFrameLocks noChangeAspect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369175494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270" imgH="270" progId="TCLayout.ActiveDocument.1">
                  <p:embed/>
                </p:oleObj>
              </mc:Choice>
              <mc:Fallback>
                <p:oleObj name="think-cell Slide" r:id="rId3" imgW="270" imgH="27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タイトル 1"/>
          <p:cNvSpPr>
            <a:spLocks noGrp="1"/>
          </p:cNvSpPr>
          <p:nvPr>
            <p:ph type="title" hasCustomPrompt="1"/>
          </p:nvPr>
        </p:nvSpPr>
        <p:spPr bwMode="gray">
          <a:xfrm>
            <a:off x="416496" y="136800"/>
            <a:ext cx="9072000" cy="651600"/>
          </a:xfrm>
          <a:prstGeom prst="rect">
            <a:avLst/>
          </a:prstGeom>
        </p:spPr>
        <p:txBody>
          <a:bodyPr/>
          <a:lstStyle>
            <a:lvl1pPr>
              <a:defRPr baseline="0"/>
            </a:lvl1pPr>
          </a:lstStyle>
          <a:p>
            <a:br>
              <a:rPr lang="en-US" altLang="ja-JP" dirty="0"/>
            </a:br>
            <a:r>
              <a:rPr lang="ja-JP" altLang="en-US" dirty="0"/>
              <a:t>キーメッセージを入力（本スライドで一番伝えたいこと＜名詞止め・体言止め不可＞）</a:t>
            </a:r>
          </a:p>
        </p:txBody>
      </p:sp>
      <p:sp>
        <p:nvSpPr>
          <p:cNvPr id="7" name="コンテンツ プレースホルダ 2"/>
          <p:cNvSpPr>
            <a:spLocks noGrp="1"/>
          </p:cNvSpPr>
          <p:nvPr>
            <p:ph idx="1"/>
          </p:nvPr>
        </p:nvSpPr>
        <p:spPr bwMode="gray">
          <a:xfrm>
            <a:off x="416496" y="1479600"/>
            <a:ext cx="4320000" cy="4816800"/>
          </a:xfrm>
          <a:prstGeom prst="rect">
            <a:avLst/>
          </a:prstGeom>
        </p:spPr>
        <p:txBody>
          <a:bodyPr/>
          <a:lstStyle>
            <a:lvl1pPr>
              <a:buNone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1pPr>
            <a:lvl2pPr marL="169200" indent="-169200">
              <a:lnSpc>
                <a:spcPct val="106000"/>
              </a:lnSpc>
              <a:spcBef>
                <a:spcPts val="1056"/>
              </a:spcBef>
              <a:buFont typeface="Wingdings" pitchFamily="2" charset="2"/>
              <a:buChar char="n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2pPr>
            <a:lvl3pPr marL="345600" indent="-172800">
              <a:lnSpc>
                <a:spcPct val="106000"/>
              </a:lnSpc>
              <a:spcBef>
                <a:spcPts val="480"/>
              </a:spcBef>
              <a:buFont typeface="Wingdings" pitchFamily="2" charset="2"/>
              <a:buChar char="Ø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3pPr>
            <a:lvl4pPr marL="518400" marR="0" indent="-172800" algn="l" defTabSz="914400" rtl="0" eaLnBrk="1" fontAlgn="auto" latinLnBrk="0" hangingPunct="1">
              <a:lnSpc>
                <a:spcPct val="106000"/>
              </a:lnSpc>
              <a:spcBef>
                <a:spcPts val="24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4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1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0"/>
          </p:nvPr>
        </p:nvSpPr>
        <p:spPr bwMode="gray"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822A2BF-4EE5-45F6-88E1-9AA10A8C672A}" type="slidenum">
              <a:rPr lang="ja-JP" altLang="en-US" smtClean="0">
                <a:solidFill>
                  <a:srgbClr val="313131"/>
                </a:solidFill>
              </a:rPr>
              <a:pPr/>
              <a:t>‹#›</a:t>
            </a:fld>
            <a:endParaRPr lang="ja-JP" altLang="en-US" dirty="0">
              <a:solidFill>
                <a:srgbClr val="313131"/>
              </a:solidFill>
            </a:endParaRPr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 bwMode="gray"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 altLang="en-GB" dirty="0">
              <a:solidFill>
                <a:srgbClr val="313131"/>
              </a:solidFill>
            </a:endParaRP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sz="quarter" idx="12" hasCustomPrompt="1"/>
          </p:nvPr>
        </p:nvSpPr>
        <p:spPr>
          <a:xfrm>
            <a:off x="416496" y="1016000"/>
            <a:ext cx="4320000" cy="432000"/>
          </a:xfrm>
        </p:spPr>
        <p:txBody>
          <a:bodyPr wrap="none" anchor="ctr">
            <a:noAutofit/>
          </a:bodyPr>
          <a:lstStyle>
            <a:lvl1pPr>
              <a:defRPr sz="1400" b="1">
                <a:solidFill>
                  <a:schemeClr val="accent2"/>
                </a:solidFill>
              </a:defRPr>
            </a:lvl1pPr>
          </a:lstStyle>
          <a:p>
            <a:pPr lvl="0"/>
            <a:r>
              <a:rPr kumimoji="1" lang="en-US" altLang="ja-JP" dirty="0"/>
              <a:t>Header</a:t>
            </a:r>
            <a:r>
              <a:rPr kumimoji="1" lang="ja-JP" altLang="en-US" dirty="0"/>
              <a:t>を入力（スライドタイトル）</a:t>
            </a:r>
          </a:p>
        </p:txBody>
      </p:sp>
    </p:spTree>
    <p:extLst>
      <p:ext uri="{BB962C8B-B14F-4D97-AF65-F5344CB8AC3E}">
        <p14:creationId xmlns:p14="http://schemas.microsoft.com/office/powerpoint/2010/main" val="968671376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（基本版） コンテンツ両サイド_レベル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オブジェクト 11" hidden="1"/>
          <p:cNvGraphicFramePr>
            <a:graphicFrameLocks noChangeAspect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2875732269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270" imgH="270" progId="TCLayout.ActiveDocument.1">
                  <p:embed/>
                </p:oleObj>
              </mc:Choice>
              <mc:Fallback>
                <p:oleObj name="think-cell Slide" r:id="rId3" imgW="270" imgH="27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タイトル 1"/>
          <p:cNvSpPr>
            <a:spLocks noGrp="1"/>
          </p:cNvSpPr>
          <p:nvPr>
            <p:ph type="title" hasCustomPrompt="1"/>
          </p:nvPr>
        </p:nvSpPr>
        <p:spPr bwMode="gray">
          <a:xfrm>
            <a:off x="416496" y="136800"/>
            <a:ext cx="9072000" cy="651600"/>
          </a:xfrm>
          <a:prstGeom prst="rect">
            <a:avLst/>
          </a:prstGeom>
        </p:spPr>
        <p:txBody>
          <a:bodyPr/>
          <a:lstStyle>
            <a:lvl1pPr>
              <a:defRPr baseline="0"/>
            </a:lvl1pPr>
          </a:lstStyle>
          <a:p>
            <a:br>
              <a:rPr lang="en-US" altLang="ja-JP" dirty="0"/>
            </a:br>
            <a:r>
              <a:rPr lang="ja-JP" altLang="en-US" dirty="0"/>
              <a:t>キーメッセージを入力（本スライドで一番伝えたいこと＜名詞止め・体言止め不可＞）</a:t>
            </a:r>
          </a:p>
        </p:txBody>
      </p:sp>
      <p:sp>
        <p:nvSpPr>
          <p:cNvPr id="8" name="コンテンツ プレースホルダ 2"/>
          <p:cNvSpPr>
            <a:spLocks noGrp="1"/>
          </p:cNvSpPr>
          <p:nvPr>
            <p:ph idx="1"/>
          </p:nvPr>
        </p:nvSpPr>
        <p:spPr bwMode="gray">
          <a:xfrm>
            <a:off x="416496" y="1479600"/>
            <a:ext cx="4320000" cy="4816800"/>
          </a:xfrm>
          <a:prstGeom prst="rect">
            <a:avLst/>
          </a:prstGeom>
        </p:spPr>
        <p:txBody>
          <a:bodyPr/>
          <a:lstStyle>
            <a:lvl1pPr>
              <a:buNone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1pPr>
            <a:lvl2pPr marL="169200" indent="-169200">
              <a:lnSpc>
                <a:spcPct val="106000"/>
              </a:lnSpc>
              <a:spcBef>
                <a:spcPts val="1056"/>
              </a:spcBef>
              <a:buFont typeface="Wingdings" pitchFamily="2" charset="2"/>
              <a:buChar char="n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2pPr>
            <a:lvl3pPr marL="345600" indent="-172800">
              <a:lnSpc>
                <a:spcPct val="106000"/>
              </a:lnSpc>
              <a:spcBef>
                <a:spcPts val="480"/>
              </a:spcBef>
              <a:buFont typeface="Wingdings" pitchFamily="2" charset="2"/>
              <a:buChar char="Ø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3pPr>
            <a:lvl4pPr marL="518400" marR="0" indent="-172800" algn="l" defTabSz="914400" rtl="0" eaLnBrk="1" fontAlgn="auto" latinLnBrk="0" hangingPunct="1">
              <a:lnSpc>
                <a:spcPct val="106000"/>
              </a:lnSpc>
              <a:spcBef>
                <a:spcPts val="24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4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1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</p:txBody>
      </p:sp>
      <p:sp>
        <p:nvSpPr>
          <p:cNvPr id="9" name="コンテンツ プレースホルダ 2"/>
          <p:cNvSpPr>
            <a:spLocks noGrp="1"/>
          </p:cNvSpPr>
          <p:nvPr>
            <p:ph idx="12"/>
          </p:nvPr>
        </p:nvSpPr>
        <p:spPr bwMode="gray">
          <a:xfrm>
            <a:off x="5132388" y="1479600"/>
            <a:ext cx="4320000" cy="4816800"/>
          </a:xfrm>
          <a:prstGeom prst="rect">
            <a:avLst/>
          </a:prstGeom>
        </p:spPr>
        <p:txBody>
          <a:bodyPr/>
          <a:lstStyle>
            <a:lvl1pPr>
              <a:buNone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1pPr>
            <a:lvl2pPr marL="169200" indent="-169200">
              <a:lnSpc>
                <a:spcPct val="106000"/>
              </a:lnSpc>
              <a:spcBef>
                <a:spcPts val="1056"/>
              </a:spcBef>
              <a:buFont typeface="Wingdings" pitchFamily="2" charset="2"/>
              <a:buChar char="n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2pPr>
            <a:lvl3pPr marL="345600" indent="-172800">
              <a:lnSpc>
                <a:spcPct val="106000"/>
              </a:lnSpc>
              <a:spcBef>
                <a:spcPts val="480"/>
              </a:spcBef>
              <a:buFont typeface="Wingdings" pitchFamily="2" charset="2"/>
              <a:buChar char="Ø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3pPr>
            <a:lvl4pPr marL="518400" indent="-172800">
              <a:lnSpc>
                <a:spcPct val="106000"/>
              </a:lnSpc>
              <a:spcBef>
                <a:spcPts val="240"/>
              </a:spcBef>
              <a:buFont typeface="Arial" pitchFamily="34" charset="0"/>
              <a:buChar char="•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4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1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</p:txBody>
      </p:sp>
      <p:sp>
        <p:nvSpPr>
          <p:cNvPr id="10" name="スライド番号プレースホルダ 9"/>
          <p:cNvSpPr>
            <a:spLocks noGrp="1"/>
          </p:cNvSpPr>
          <p:nvPr>
            <p:ph type="sldNum" sz="quarter" idx="13"/>
          </p:nvPr>
        </p:nvSpPr>
        <p:spPr bwMode="gray"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3EB1B23-9AF8-425B-BAD7-B9FA00F18833}" type="slidenum">
              <a:rPr lang="ja-JP" altLang="en-US" smtClean="0">
                <a:solidFill>
                  <a:srgbClr val="313131"/>
                </a:solidFill>
              </a:rPr>
              <a:pPr/>
              <a:t>‹#›</a:t>
            </a:fld>
            <a:endParaRPr lang="ja-JP" altLang="en-US" dirty="0">
              <a:solidFill>
                <a:srgbClr val="313131"/>
              </a:solidFill>
            </a:endParaRPr>
          </a:p>
        </p:txBody>
      </p:sp>
      <p:sp>
        <p:nvSpPr>
          <p:cNvPr id="11" name="フッター プレースホルダ 10"/>
          <p:cNvSpPr>
            <a:spLocks noGrp="1"/>
          </p:cNvSpPr>
          <p:nvPr>
            <p:ph type="ftr" sz="quarter" idx="14"/>
          </p:nvPr>
        </p:nvSpPr>
        <p:spPr bwMode="gray"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 altLang="en-GB" dirty="0">
              <a:solidFill>
                <a:srgbClr val="313131"/>
              </a:solidFill>
            </a:endParaRP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sz="quarter" idx="15" hasCustomPrompt="1"/>
          </p:nvPr>
        </p:nvSpPr>
        <p:spPr>
          <a:xfrm>
            <a:off x="416496" y="1016000"/>
            <a:ext cx="4320000" cy="432000"/>
          </a:xfrm>
        </p:spPr>
        <p:txBody>
          <a:bodyPr wrap="none" anchor="ctr">
            <a:noAutofit/>
          </a:bodyPr>
          <a:lstStyle>
            <a:lvl1pPr>
              <a:defRPr sz="1400" b="1">
                <a:solidFill>
                  <a:schemeClr val="accent2"/>
                </a:solidFill>
              </a:defRPr>
            </a:lvl1pPr>
          </a:lstStyle>
          <a:p>
            <a:pPr lvl="0"/>
            <a:r>
              <a:rPr kumimoji="1" lang="en-US" altLang="ja-JP" dirty="0"/>
              <a:t>Header</a:t>
            </a:r>
            <a:r>
              <a:rPr kumimoji="1" lang="ja-JP" altLang="en-US" dirty="0"/>
              <a:t>を入力（スライドタイトル）</a:t>
            </a:r>
          </a:p>
        </p:txBody>
      </p:sp>
      <p:sp>
        <p:nvSpPr>
          <p:cNvPr id="13" name="テキスト プレースホルダー 2"/>
          <p:cNvSpPr>
            <a:spLocks noGrp="1"/>
          </p:cNvSpPr>
          <p:nvPr>
            <p:ph type="body" sz="quarter" idx="16" hasCustomPrompt="1"/>
          </p:nvPr>
        </p:nvSpPr>
        <p:spPr>
          <a:xfrm>
            <a:off x="5132388" y="1016000"/>
            <a:ext cx="4320000" cy="432000"/>
          </a:xfrm>
        </p:spPr>
        <p:txBody>
          <a:bodyPr wrap="none" anchor="ctr">
            <a:noAutofit/>
          </a:bodyPr>
          <a:lstStyle>
            <a:lvl1pPr>
              <a:defRPr sz="1400" b="1">
                <a:solidFill>
                  <a:schemeClr val="accent2"/>
                </a:solidFill>
              </a:defRPr>
            </a:lvl1pPr>
          </a:lstStyle>
          <a:p>
            <a:pPr lvl="0"/>
            <a:r>
              <a:rPr kumimoji="1" lang="en-US" altLang="ja-JP" dirty="0"/>
              <a:t>Header</a:t>
            </a:r>
            <a:r>
              <a:rPr kumimoji="1" lang="ja-JP" altLang="en-US" dirty="0"/>
              <a:t>を入力（スライドタイトル）</a:t>
            </a:r>
          </a:p>
        </p:txBody>
      </p:sp>
    </p:spTree>
    <p:extLst>
      <p:ext uri="{BB962C8B-B14F-4D97-AF65-F5344CB8AC3E}">
        <p14:creationId xmlns:p14="http://schemas.microsoft.com/office/powerpoint/2010/main" val="3671880974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（基本版） コンテンツ全面_レベル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オブジェクト 6" hidden="1"/>
          <p:cNvGraphicFramePr>
            <a:graphicFrameLocks noChangeAspect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1255648783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270" imgH="270" progId="TCLayout.ActiveDocument.1">
                  <p:embed/>
                </p:oleObj>
              </mc:Choice>
              <mc:Fallback>
                <p:oleObj name="think-cell Slide" r:id="rId3" imgW="270" imgH="27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 bwMode="gray">
          <a:xfrm>
            <a:off x="417000" y="136800"/>
            <a:ext cx="9072000" cy="651600"/>
          </a:xfrm>
          <a:prstGeom prst="rect">
            <a:avLst/>
          </a:prstGeom>
        </p:spPr>
        <p:txBody>
          <a:bodyPr/>
          <a:lstStyle>
            <a:lvl1pPr>
              <a:defRPr baseline="0">
                <a:latin typeface="Arial" pitchFamily="34" charset="0"/>
                <a:ea typeface="+mn-ea"/>
                <a:cs typeface="Arial" pitchFamily="34" charset="0"/>
              </a:defRPr>
            </a:lvl1pPr>
          </a:lstStyle>
          <a:p>
            <a:r>
              <a:rPr lang="ja-JP" altLang="en-US" dirty="0"/>
              <a:t>キーメッセージを入力（本スライドで一番伝えたいこと＜名詞止め・体言止め不可＞）</a:t>
            </a:r>
          </a:p>
        </p:txBody>
      </p:sp>
      <p:sp>
        <p:nvSpPr>
          <p:cNvPr id="6" name="コンテンツ プレースホルダ 2"/>
          <p:cNvSpPr>
            <a:spLocks noGrp="1"/>
          </p:cNvSpPr>
          <p:nvPr>
            <p:ph idx="1"/>
          </p:nvPr>
        </p:nvSpPr>
        <p:spPr bwMode="gray">
          <a:xfrm>
            <a:off x="417000" y="1479600"/>
            <a:ext cx="9066013" cy="4816800"/>
          </a:xfrm>
          <a:prstGeom prst="rect">
            <a:avLst/>
          </a:prstGeom>
        </p:spPr>
        <p:txBody>
          <a:bodyPr/>
          <a:lstStyle>
            <a:lvl1pPr>
              <a:buFont typeface="Arial" pitchFamily="34" charset="0"/>
              <a:buNone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1pPr>
            <a:lvl2pPr marL="169200" indent="-169200">
              <a:lnSpc>
                <a:spcPct val="106000"/>
              </a:lnSpc>
              <a:spcBef>
                <a:spcPts val="1056"/>
              </a:spcBef>
              <a:buFont typeface="Wingdings" pitchFamily="2" charset="2"/>
              <a:buChar char="n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2pPr>
            <a:lvl3pPr marL="345600" indent="-172800">
              <a:lnSpc>
                <a:spcPct val="106000"/>
              </a:lnSpc>
              <a:spcBef>
                <a:spcPts val="480"/>
              </a:spcBef>
              <a:buFont typeface="Wingdings" pitchFamily="2" charset="2"/>
              <a:buChar char="Ø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3pPr>
            <a:lvl4pPr marL="518400" indent="-172800">
              <a:lnSpc>
                <a:spcPct val="106000"/>
              </a:lnSpc>
              <a:spcBef>
                <a:spcPts val="240"/>
              </a:spcBef>
              <a:buFont typeface="Arial" pitchFamily="34" charset="0"/>
              <a:buChar char="•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4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1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0"/>
          </p:nvPr>
        </p:nvSpPr>
        <p:spPr bwMode="gray"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43A0986-838B-4D2A-A95C-8CB1738263FE}" type="slidenum">
              <a:rPr lang="ja-JP" altLang="en-US" smtClean="0">
                <a:solidFill>
                  <a:srgbClr val="313131"/>
                </a:solidFill>
              </a:rPr>
              <a:pPr/>
              <a:t>‹#›</a:t>
            </a:fld>
            <a:endParaRPr lang="ja-JP" altLang="en-US" dirty="0">
              <a:solidFill>
                <a:srgbClr val="313131"/>
              </a:solidFill>
            </a:endParaRPr>
          </a:p>
        </p:txBody>
      </p:sp>
      <p:sp>
        <p:nvSpPr>
          <p:cNvPr id="10" name="フッター プレースホルダ 9"/>
          <p:cNvSpPr>
            <a:spLocks noGrp="1"/>
          </p:cNvSpPr>
          <p:nvPr>
            <p:ph type="ftr" sz="quarter" idx="11"/>
          </p:nvPr>
        </p:nvSpPr>
        <p:spPr bwMode="gray"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 altLang="en-GB" dirty="0">
              <a:solidFill>
                <a:srgbClr val="313131"/>
              </a:solidFill>
            </a:endParaRPr>
          </a:p>
        </p:txBody>
      </p:sp>
      <p:sp>
        <p:nvSpPr>
          <p:cNvPr id="8" name="テキスト プレースホルダー 2"/>
          <p:cNvSpPr>
            <a:spLocks noGrp="1"/>
          </p:cNvSpPr>
          <p:nvPr>
            <p:ph type="body" sz="quarter" idx="15" hasCustomPrompt="1"/>
          </p:nvPr>
        </p:nvSpPr>
        <p:spPr>
          <a:xfrm>
            <a:off x="416496" y="1016000"/>
            <a:ext cx="4320000" cy="432000"/>
          </a:xfrm>
        </p:spPr>
        <p:txBody>
          <a:bodyPr wrap="none" anchor="ctr">
            <a:noAutofit/>
          </a:bodyPr>
          <a:lstStyle>
            <a:lvl1pPr>
              <a:defRPr sz="1400" b="1">
                <a:solidFill>
                  <a:schemeClr val="accent2"/>
                </a:solidFill>
              </a:defRPr>
            </a:lvl1pPr>
          </a:lstStyle>
          <a:p>
            <a:pPr lvl="0"/>
            <a:r>
              <a:rPr kumimoji="1" lang="en-US" altLang="ja-JP" dirty="0"/>
              <a:t>Header</a:t>
            </a:r>
            <a:r>
              <a:rPr kumimoji="1" lang="ja-JP" altLang="en-US" dirty="0"/>
              <a:t>を入力（スライドタイトル）</a:t>
            </a:r>
          </a:p>
        </p:txBody>
      </p:sp>
    </p:spTree>
    <p:extLst>
      <p:ext uri="{BB962C8B-B14F-4D97-AF65-F5344CB8AC3E}">
        <p14:creationId xmlns:p14="http://schemas.microsoft.com/office/powerpoint/2010/main" val="1098117132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（基本版） タイトル_ ロゴ入り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/>
          <p:cNvSpPr>
            <a:spLocks noGrp="1" noChangeAspect="1"/>
          </p:cNvSpPr>
          <p:nvPr>
            <p:ph type="pic" sz="quarter" idx="11"/>
          </p:nvPr>
        </p:nvSpPr>
        <p:spPr bwMode="gray">
          <a:xfrm>
            <a:off x="2523000" y="999000"/>
            <a:ext cx="4860000" cy="4860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ja-JP" altLang="en-US" dirty="0"/>
              <a:t>図を追加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 bwMode="gray">
          <a:xfrm>
            <a:off x="417600" y="5040000"/>
            <a:ext cx="4536000" cy="615553"/>
          </a:xfrm>
        </p:spPr>
        <p:txBody>
          <a:bodyPr anchor="b" anchorCtr="0">
            <a:noAutofit/>
          </a:bodyPr>
          <a:lstStyle>
            <a:lvl1pPr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 b="1">
                <a:solidFill>
                  <a:schemeClr val="tx1"/>
                </a:solidFill>
                <a:latin typeface="+mj-lt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ja-JP" altLang="en-US" noProof="0" dirty="0"/>
              <a:t>表紙タイトル</a:t>
            </a:r>
            <a:endParaRPr lang="en-US" noProof="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 bwMode="gray">
          <a:xfrm>
            <a:off x="417600" y="5652000"/>
            <a:ext cx="4536000" cy="492443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tx1"/>
                </a:solidFill>
              </a:defRPr>
            </a:lvl1pPr>
            <a:lvl2pPr marL="495283" indent="0" algn="ctr">
              <a:buNone/>
              <a:defRPr sz="2167"/>
            </a:lvl2pPr>
            <a:lvl3pPr marL="990564" indent="0" algn="ctr">
              <a:buNone/>
              <a:defRPr sz="1950"/>
            </a:lvl3pPr>
            <a:lvl4pPr marL="1485846" indent="0" algn="ctr">
              <a:buNone/>
              <a:defRPr sz="1733"/>
            </a:lvl4pPr>
            <a:lvl5pPr marL="1981127" indent="0" algn="ctr">
              <a:buNone/>
              <a:defRPr sz="1733"/>
            </a:lvl5pPr>
            <a:lvl6pPr marL="2476410" indent="0" algn="ctr">
              <a:buNone/>
              <a:defRPr sz="1733"/>
            </a:lvl6pPr>
            <a:lvl7pPr marL="2971692" indent="0" algn="ctr">
              <a:buNone/>
              <a:defRPr sz="1733"/>
            </a:lvl7pPr>
            <a:lvl8pPr marL="3466973" indent="0" algn="ctr">
              <a:buNone/>
              <a:defRPr sz="1733"/>
            </a:lvl8pPr>
            <a:lvl9pPr marL="3962255" indent="0" algn="ctr">
              <a:buNone/>
              <a:defRPr sz="1733"/>
            </a:lvl9pPr>
          </a:lstStyle>
          <a:p>
            <a:r>
              <a:rPr lang="ja-JP" altLang="en-US" noProof="0" dirty="0"/>
              <a:t>表紙サブタイトル</a:t>
            </a:r>
            <a:endParaRPr lang="en-US" noProof="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 bwMode="gray">
          <a:xfrm>
            <a:off x="417599" y="6408000"/>
            <a:ext cx="4536000" cy="215444"/>
          </a:xfrm>
          <a:prstGeom prst="rect">
            <a:avLst/>
          </a:prstGeom>
        </p:spPr>
        <p:txBody>
          <a:bodyPr wrap="square" lIns="0" anchor="b" anchorCtr="0">
            <a:spAutoFit/>
          </a:bodyPr>
          <a:lstStyle>
            <a:lvl1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400">
                <a:solidFill>
                  <a:schemeClr val="tx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ja-JP" altLang="en-US" noProof="0"/>
              <a:t>マスター テキストの書式設定</a:t>
            </a:r>
          </a:p>
        </p:txBody>
      </p:sp>
      <p:sp>
        <p:nvSpPr>
          <p:cNvPr id="10" name="テキスト プレースホルダー 9"/>
          <p:cNvSpPr>
            <a:spLocks noGrp="1"/>
          </p:cNvSpPr>
          <p:nvPr>
            <p:ph type="body" sz="quarter" idx="12" hasCustomPrompt="1"/>
          </p:nvPr>
        </p:nvSpPr>
        <p:spPr bwMode="gray">
          <a:xfrm>
            <a:off x="4953000" y="396000"/>
            <a:ext cx="4536000" cy="676800"/>
          </a:xfrm>
          <a:prstGeom prst="rect">
            <a:avLst/>
          </a:prstGeom>
        </p:spPr>
        <p:txBody>
          <a:bodyPr lIns="0">
            <a:normAutofit/>
          </a:bodyPr>
          <a:lstStyle>
            <a:lvl1pPr algn="r">
              <a:lnSpc>
                <a:spcPct val="100000"/>
              </a:lnSpc>
              <a:spcBef>
                <a:spcPts val="0"/>
              </a:spcBef>
              <a:defRPr sz="2200"/>
            </a:lvl1pPr>
            <a:lvl2pPr>
              <a:defRPr sz="2200"/>
            </a:lvl2pPr>
            <a:lvl3pPr>
              <a:defRPr sz="2200"/>
            </a:lvl3pPr>
            <a:lvl4pPr>
              <a:defRPr sz="2200"/>
            </a:lvl4pPr>
            <a:lvl5pPr>
              <a:defRPr sz="2200"/>
            </a:lvl5pPr>
          </a:lstStyle>
          <a:p>
            <a:pPr lvl="0"/>
            <a:r>
              <a:rPr kumimoji="1" lang="ja-JP" altLang="en-US" dirty="0"/>
              <a:t>クライアント社名</a:t>
            </a:r>
          </a:p>
        </p:txBody>
      </p:sp>
    </p:spTree>
    <p:extLst>
      <p:ext uri="{BB962C8B-B14F-4D97-AF65-F5344CB8AC3E}">
        <p14:creationId xmlns:p14="http://schemas.microsoft.com/office/powerpoint/2010/main" val="360485264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（基本版） タイトルのみ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オブジェクト 4" hidden="1"/>
          <p:cNvGraphicFramePr>
            <a:graphicFrameLocks noChangeAspect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1900513150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270" imgH="270" progId="TCLayout.ActiveDocument.1">
                  <p:embed/>
                </p:oleObj>
              </mc:Choice>
              <mc:Fallback>
                <p:oleObj name="think-cell Slide" r:id="rId3" imgW="270" imgH="27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 bwMode="gray">
          <a:xfrm>
            <a:off x="417000" y="136800"/>
            <a:ext cx="9072000" cy="651600"/>
          </a:xfrm>
        </p:spPr>
        <p:txBody>
          <a:bodyPr/>
          <a:lstStyle/>
          <a:p>
            <a:r>
              <a:rPr kumimoji="1" lang="ja-JP" altLang="en-US" dirty="0"/>
              <a:t>キーメッセージを入力（本スライドで一番伝えたいこと＜名詞止め・体言止め不可＞）</a:t>
            </a:r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 altLang="en-GB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A5FCFE5-FE56-4EF1-80A8-07776887C2A1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9" name="テキスト プレースホルダー 2"/>
          <p:cNvSpPr>
            <a:spLocks noGrp="1"/>
          </p:cNvSpPr>
          <p:nvPr>
            <p:ph type="body" sz="quarter" idx="15" hasCustomPrompt="1"/>
          </p:nvPr>
        </p:nvSpPr>
        <p:spPr>
          <a:xfrm>
            <a:off x="416496" y="1016000"/>
            <a:ext cx="4320000" cy="432000"/>
          </a:xfrm>
        </p:spPr>
        <p:txBody>
          <a:bodyPr wrap="none" anchor="ctr">
            <a:noAutofit/>
          </a:bodyPr>
          <a:lstStyle>
            <a:lvl1pPr>
              <a:defRPr sz="1400" b="1">
                <a:solidFill>
                  <a:schemeClr val="accent2"/>
                </a:solidFill>
              </a:defRPr>
            </a:lvl1pPr>
          </a:lstStyle>
          <a:p>
            <a:pPr lvl="0"/>
            <a:r>
              <a:rPr kumimoji="1" lang="en-US" altLang="ja-JP" dirty="0"/>
              <a:t>Header</a:t>
            </a:r>
            <a:r>
              <a:rPr kumimoji="1" lang="ja-JP" altLang="en-US" dirty="0"/>
              <a:t>を入力（スライドタイトル）</a:t>
            </a:r>
          </a:p>
        </p:txBody>
      </p:sp>
    </p:spTree>
    <p:extLst>
      <p:ext uri="{BB962C8B-B14F-4D97-AF65-F5344CB8AC3E}">
        <p14:creationId xmlns:p14="http://schemas.microsoft.com/office/powerpoint/2010/main" val="3558699569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（基本版） タイトル ロゴ無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/>
          <p:cNvSpPr>
            <a:spLocks noGrp="1" noChangeAspect="1"/>
          </p:cNvSpPr>
          <p:nvPr>
            <p:ph type="pic" sz="quarter" idx="11"/>
          </p:nvPr>
        </p:nvSpPr>
        <p:spPr bwMode="gray">
          <a:xfrm>
            <a:off x="2523000" y="999000"/>
            <a:ext cx="4860000" cy="4860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ja-JP" altLang="en-US" dirty="0"/>
              <a:t>図を追加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 bwMode="gray">
          <a:xfrm>
            <a:off x="417600" y="5040000"/>
            <a:ext cx="4536000" cy="615553"/>
          </a:xfrm>
        </p:spPr>
        <p:txBody>
          <a:bodyPr anchor="b" anchorCtr="0">
            <a:noAutofit/>
          </a:bodyPr>
          <a:lstStyle>
            <a:lvl1pPr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 b="1">
                <a:solidFill>
                  <a:schemeClr val="tx1"/>
                </a:solidFill>
                <a:latin typeface="+mj-lt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ja-JP" altLang="en-US" noProof="0" dirty="0"/>
              <a:t>表紙タイトル</a:t>
            </a:r>
            <a:endParaRPr lang="en-US" noProof="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 bwMode="gray">
          <a:xfrm>
            <a:off x="417600" y="5652000"/>
            <a:ext cx="4536000" cy="492443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tx1"/>
                </a:solidFill>
              </a:defRPr>
            </a:lvl1pPr>
            <a:lvl2pPr marL="495283" indent="0" algn="ctr">
              <a:buNone/>
              <a:defRPr sz="2167"/>
            </a:lvl2pPr>
            <a:lvl3pPr marL="990564" indent="0" algn="ctr">
              <a:buNone/>
              <a:defRPr sz="1950"/>
            </a:lvl3pPr>
            <a:lvl4pPr marL="1485846" indent="0" algn="ctr">
              <a:buNone/>
              <a:defRPr sz="1733"/>
            </a:lvl4pPr>
            <a:lvl5pPr marL="1981127" indent="0" algn="ctr">
              <a:buNone/>
              <a:defRPr sz="1733"/>
            </a:lvl5pPr>
            <a:lvl6pPr marL="2476410" indent="0" algn="ctr">
              <a:buNone/>
              <a:defRPr sz="1733"/>
            </a:lvl6pPr>
            <a:lvl7pPr marL="2971692" indent="0" algn="ctr">
              <a:buNone/>
              <a:defRPr sz="1733"/>
            </a:lvl7pPr>
            <a:lvl8pPr marL="3466973" indent="0" algn="ctr">
              <a:buNone/>
              <a:defRPr sz="1733"/>
            </a:lvl8pPr>
            <a:lvl9pPr marL="3962255" indent="0" algn="ctr">
              <a:buNone/>
              <a:defRPr sz="1733"/>
            </a:lvl9pPr>
          </a:lstStyle>
          <a:p>
            <a:r>
              <a:rPr lang="ja-JP" altLang="en-US" noProof="0" dirty="0"/>
              <a:t>表紙サブタイトル</a:t>
            </a:r>
            <a:endParaRPr lang="en-US" noProof="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 bwMode="gray">
          <a:xfrm>
            <a:off x="417599" y="6408000"/>
            <a:ext cx="4536000" cy="215444"/>
          </a:xfrm>
          <a:prstGeom prst="rect">
            <a:avLst/>
          </a:prstGeom>
        </p:spPr>
        <p:txBody>
          <a:bodyPr wrap="square" lIns="0" anchor="b" anchorCtr="0">
            <a:spAutoFit/>
          </a:bodyPr>
          <a:lstStyle>
            <a:lvl1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400">
                <a:solidFill>
                  <a:schemeClr val="tx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ja-JP" altLang="en-US" noProof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5888691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（基本版） 目次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3"/>
          <p:cNvSpPr>
            <a:spLocks noGrp="1"/>
          </p:cNvSpPr>
          <p:nvPr>
            <p:ph sz="quarter" idx="10"/>
          </p:nvPr>
        </p:nvSpPr>
        <p:spPr bwMode="gray">
          <a:xfrm>
            <a:off x="417000" y="1476000"/>
            <a:ext cx="4356000" cy="4824000"/>
          </a:xfrm>
          <a:prstGeom prst="rect">
            <a:avLst/>
          </a:prstGeom>
        </p:spPr>
        <p:txBody>
          <a:bodyPr/>
          <a:lstStyle>
            <a:lvl1pPr>
              <a:tabLst>
                <a:tab pos="5448101" algn="r"/>
              </a:tabLst>
              <a:defRPr/>
            </a:lvl1pPr>
            <a:lvl2pPr>
              <a:tabLst>
                <a:tab pos="5448101" algn="r"/>
              </a:tabLst>
              <a:defRPr/>
            </a:lvl2pPr>
            <a:lvl3pPr>
              <a:tabLst>
                <a:tab pos="5448101" algn="r"/>
              </a:tabLst>
              <a:defRPr/>
            </a:lvl3pPr>
            <a:lvl4pPr>
              <a:tabLst>
                <a:tab pos="5448101" algn="r"/>
              </a:tabLst>
              <a:defRPr/>
            </a:lvl4pPr>
            <a:lvl5pPr>
              <a:tabLst>
                <a:tab pos="5448101" algn="r"/>
              </a:tabLst>
              <a:defRPr baseline="0"/>
            </a:lvl5pPr>
          </a:lstStyle>
          <a:p>
            <a:pPr lvl="0"/>
            <a:r>
              <a:rPr lang="ja-JP" altLang="en-US" noProof="0" dirty="0"/>
              <a:t>マスター テキストの書式設定</a:t>
            </a:r>
          </a:p>
          <a:p>
            <a:pPr lvl="1"/>
            <a:r>
              <a:rPr lang="ja-JP" altLang="en-US" noProof="0" dirty="0"/>
              <a:t>第 </a:t>
            </a:r>
            <a:r>
              <a:rPr lang="en-US" altLang="ja-JP" noProof="0" dirty="0"/>
              <a:t>1 </a:t>
            </a:r>
            <a:r>
              <a:rPr lang="ja-JP" altLang="en-US" noProof="0" dirty="0"/>
              <a:t>レベル</a:t>
            </a:r>
          </a:p>
          <a:p>
            <a:pPr lvl="2"/>
            <a:r>
              <a:rPr lang="ja-JP" altLang="en-US" noProof="0" dirty="0"/>
              <a:t>第 </a:t>
            </a:r>
            <a:r>
              <a:rPr lang="en-US" altLang="ja-JP" noProof="0" dirty="0"/>
              <a:t>2 </a:t>
            </a:r>
            <a:r>
              <a:rPr lang="ja-JP" altLang="en-US" noProof="0" dirty="0"/>
              <a:t>レベル</a:t>
            </a:r>
          </a:p>
          <a:p>
            <a:pPr lvl="3"/>
            <a:r>
              <a:rPr lang="ja-JP" altLang="en-US" noProof="0" dirty="0"/>
              <a:t>第 </a:t>
            </a:r>
            <a:r>
              <a:rPr lang="en-US" altLang="ja-JP" noProof="0" dirty="0"/>
              <a:t>3 </a:t>
            </a:r>
            <a:r>
              <a:rPr lang="ja-JP" altLang="en-US" noProof="0" dirty="0"/>
              <a:t>レベル</a:t>
            </a:r>
          </a:p>
        </p:txBody>
      </p:sp>
      <p:sp>
        <p:nvSpPr>
          <p:cNvPr id="15" name="Content Placeholder 3"/>
          <p:cNvSpPr>
            <a:spLocks noGrp="1"/>
          </p:cNvSpPr>
          <p:nvPr>
            <p:ph sz="quarter" idx="20"/>
          </p:nvPr>
        </p:nvSpPr>
        <p:spPr bwMode="gray">
          <a:xfrm>
            <a:off x="5133000" y="1476000"/>
            <a:ext cx="4356000" cy="4824000"/>
          </a:xfrm>
          <a:prstGeom prst="rect">
            <a:avLst/>
          </a:prstGeom>
        </p:spPr>
        <p:txBody>
          <a:bodyPr/>
          <a:lstStyle>
            <a:lvl1pPr>
              <a:tabLst>
                <a:tab pos="5448101" algn="r"/>
              </a:tabLst>
              <a:defRPr/>
            </a:lvl1pPr>
            <a:lvl2pPr>
              <a:tabLst>
                <a:tab pos="5448101" algn="r"/>
              </a:tabLst>
              <a:defRPr/>
            </a:lvl2pPr>
            <a:lvl3pPr>
              <a:tabLst>
                <a:tab pos="5448101" algn="r"/>
              </a:tabLst>
              <a:defRPr/>
            </a:lvl3pPr>
            <a:lvl4pPr>
              <a:tabLst>
                <a:tab pos="5448101" algn="r"/>
              </a:tabLst>
              <a:defRPr/>
            </a:lvl4pPr>
            <a:lvl5pPr>
              <a:tabLst>
                <a:tab pos="5448101" algn="r"/>
              </a:tabLst>
              <a:defRPr baseline="0"/>
            </a:lvl5pPr>
          </a:lstStyle>
          <a:p>
            <a:pPr lvl="0"/>
            <a:r>
              <a:rPr lang="ja-JP" altLang="en-US" noProof="0" dirty="0"/>
              <a:t>マスター テキストの書式設定</a:t>
            </a:r>
          </a:p>
          <a:p>
            <a:pPr lvl="1"/>
            <a:r>
              <a:rPr lang="ja-JP" altLang="en-US" noProof="0" dirty="0"/>
              <a:t>第 </a:t>
            </a:r>
            <a:r>
              <a:rPr lang="en-US" altLang="ja-JP" noProof="0" dirty="0"/>
              <a:t>1 </a:t>
            </a:r>
            <a:r>
              <a:rPr lang="ja-JP" altLang="en-US" noProof="0" dirty="0"/>
              <a:t>レベル</a:t>
            </a:r>
          </a:p>
          <a:p>
            <a:pPr lvl="2"/>
            <a:r>
              <a:rPr lang="ja-JP" altLang="en-US" noProof="0" dirty="0"/>
              <a:t>第 </a:t>
            </a:r>
            <a:r>
              <a:rPr lang="en-US" altLang="ja-JP" noProof="0" dirty="0"/>
              <a:t>2 </a:t>
            </a:r>
            <a:r>
              <a:rPr lang="ja-JP" altLang="en-US" noProof="0" dirty="0"/>
              <a:t>レベル</a:t>
            </a:r>
          </a:p>
          <a:p>
            <a:pPr lvl="3"/>
            <a:r>
              <a:rPr lang="ja-JP" altLang="en-US" noProof="0" dirty="0"/>
              <a:t>第 </a:t>
            </a:r>
            <a:r>
              <a:rPr lang="en-US" altLang="ja-JP" noProof="0" dirty="0"/>
              <a:t>3 </a:t>
            </a:r>
            <a:r>
              <a:rPr lang="ja-JP" altLang="en-US" noProof="0" dirty="0"/>
              <a:t>レベル</a:t>
            </a:r>
          </a:p>
        </p:txBody>
      </p:sp>
      <p:sp>
        <p:nvSpPr>
          <p:cNvPr id="4" name="タイトル 3"/>
          <p:cNvSpPr>
            <a:spLocks noGrp="1"/>
          </p:cNvSpPr>
          <p:nvPr>
            <p:ph type="title" hasCustomPrompt="1"/>
          </p:nvPr>
        </p:nvSpPr>
        <p:spPr bwMode="gray"/>
        <p:txBody>
          <a:bodyPr/>
          <a:lstStyle>
            <a:lvl1pPr>
              <a:defRPr/>
            </a:lvl1pPr>
          </a:lstStyle>
          <a:p>
            <a:r>
              <a:rPr lang="ja-JP" altLang="en-US" dirty="0"/>
              <a:t>キーメッセージを入力（本スライドで一番伝えたいこと＜名詞止め・体言止め不可＞）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44258423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（基本版） 白紙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フッター プレースホルダー 2"/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>
            <a:lvl1pPr>
              <a:defRPr/>
            </a:lvl1pPr>
          </a:lstStyle>
          <a:p>
            <a:endParaRPr lang="en-GB" altLang="en-GB" dirty="0">
              <a:solidFill>
                <a:prstClr val="black"/>
              </a:solidFill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/>
            </a:lvl1pPr>
          </a:lstStyle>
          <a:p>
            <a:fld id="{AA5FCFE5-FE56-4EF1-80A8-07776887C2A1}" type="slidenum">
              <a:rPr lang="ja-JP" altLang="en-US" smtClean="0">
                <a:solidFill>
                  <a:prstClr val="black"/>
                </a:solidFill>
              </a:rPr>
              <a:pPr/>
              <a:t>‹#›</a:t>
            </a:fld>
            <a:endParaRPr lang="ja-JP" altLang="en-US" dirty="0">
              <a:solidFill>
                <a:prstClr val="black"/>
              </a:solidFill>
            </a:endParaRPr>
          </a:p>
        </p:txBody>
      </p:sp>
      <p:sp>
        <p:nvSpPr>
          <p:cNvPr id="6" name="テキスト プレースホルダー 5"/>
          <p:cNvSpPr>
            <a:spLocks noGrp="1"/>
          </p:cNvSpPr>
          <p:nvPr>
            <p:ph type="body" sz="quarter" idx="12"/>
          </p:nvPr>
        </p:nvSpPr>
        <p:spPr bwMode="gray">
          <a:xfrm>
            <a:off x="1902000" y="2367864"/>
            <a:ext cx="6102000" cy="2487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561127652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（基本版） 中表紙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 bwMode="gray">
          <a:xfrm>
            <a:off x="968400" y="2124000"/>
            <a:ext cx="5176793" cy="667409"/>
          </a:xfrm>
          <a:prstGeom prst="rect">
            <a:avLst/>
          </a:prstGeom>
          <a:noFill/>
        </p:spPr>
        <p:txBody>
          <a:bodyPr wrap="none" lIns="72000" rIns="73152" anchor="ctr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2800" b="1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ja-JP" altLang="en-US" dirty="0"/>
              <a:t>中表紙タイトル</a:t>
            </a:r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AA5FCFE5-FE56-4EF1-80A8-07776887C2A1}" type="slidenum">
              <a:rPr lang="ja-JP" altLang="en-US" smtClean="0">
                <a:solidFill>
                  <a:prstClr val="black"/>
                </a:solidFill>
              </a:rPr>
              <a:pPr/>
              <a:t>‹#›</a:t>
            </a:fld>
            <a:endParaRPr lang="ja-JP" altLang="en-US" dirty="0">
              <a:solidFill>
                <a:prstClr val="black"/>
              </a:solidFill>
            </a:endParaRPr>
          </a:p>
        </p:txBody>
      </p:sp>
      <p:sp>
        <p:nvSpPr>
          <p:cNvPr id="7" name="フッター プレースホルダ 6"/>
          <p:cNvSpPr>
            <a:spLocks noGrp="1"/>
          </p:cNvSpPr>
          <p:nvPr>
            <p:ph type="ftr" sz="quarter" idx="12"/>
          </p:nvPr>
        </p:nvSpPr>
        <p:spPr bwMode="gray"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GB" altLang="en-GB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5950529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（基本版） タイトルのみ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フッター プレースホルダ 2"/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GB" altLang="en-GB" dirty="0">
              <a:solidFill>
                <a:prstClr val="black"/>
              </a:solidFill>
            </a:endParaRPr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AA5FCFE5-FE56-4EF1-80A8-07776887C2A1}" type="slidenum">
              <a:rPr lang="ja-JP" altLang="en-US" smtClean="0">
                <a:solidFill>
                  <a:prstClr val="black"/>
                </a:solidFill>
              </a:rPr>
              <a:pPr/>
              <a:t>‹#›</a:t>
            </a:fld>
            <a:endParaRPr lang="ja-JP" altLang="en-US" dirty="0">
              <a:solidFill>
                <a:prstClr val="black"/>
              </a:solidFill>
            </a:endParaRPr>
          </a:p>
        </p:txBody>
      </p:sp>
      <p:sp>
        <p:nvSpPr>
          <p:cNvPr id="9" name="テキスト プレースホルダー 2"/>
          <p:cNvSpPr>
            <a:spLocks noGrp="1"/>
          </p:cNvSpPr>
          <p:nvPr>
            <p:ph type="body" sz="quarter" idx="15" hasCustomPrompt="1"/>
          </p:nvPr>
        </p:nvSpPr>
        <p:spPr bwMode="gray">
          <a:xfrm>
            <a:off x="417000" y="1016000"/>
            <a:ext cx="4356000" cy="432000"/>
          </a:xfrm>
          <a:prstGeom prst="rect">
            <a:avLst/>
          </a:prstGeom>
        </p:spPr>
        <p:txBody>
          <a:bodyPr wrap="none" anchor="ctr">
            <a:noAutofit/>
          </a:bodyPr>
          <a:lstStyle>
            <a:lvl1pPr>
              <a:lnSpc>
                <a:spcPct val="100000"/>
              </a:lnSpc>
              <a:spcBef>
                <a:spcPts val="0"/>
              </a:spcBef>
              <a:defRPr sz="1400" b="1">
                <a:solidFill>
                  <a:schemeClr val="accent1"/>
                </a:solidFill>
              </a:defRPr>
            </a:lvl1pPr>
          </a:lstStyle>
          <a:p>
            <a:pPr lvl="0"/>
            <a:r>
              <a:rPr kumimoji="1" lang="en-US" altLang="ja-JP" dirty="0"/>
              <a:t>Header</a:t>
            </a:r>
            <a:r>
              <a:rPr kumimoji="1" lang="ja-JP" altLang="en-US" dirty="0"/>
              <a:t>を入力（スライドタイトル）</a:t>
            </a:r>
          </a:p>
        </p:txBody>
      </p:sp>
      <p:sp>
        <p:nvSpPr>
          <p:cNvPr id="6" name="タイトル 5"/>
          <p:cNvSpPr>
            <a:spLocks noGrp="1"/>
          </p:cNvSpPr>
          <p:nvPr>
            <p:ph type="title" hasCustomPrompt="1"/>
          </p:nvPr>
        </p:nvSpPr>
        <p:spPr bwMode="gray">
          <a:xfrm>
            <a:off x="417000" y="136800"/>
            <a:ext cx="9072000" cy="651600"/>
          </a:xfrm>
        </p:spPr>
        <p:txBody>
          <a:bodyPr/>
          <a:lstStyle/>
          <a:p>
            <a:r>
              <a:rPr lang="ja-JP" altLang="en-US" dirty="0"/>
              <a:t>キーメッセージを入力（本スライドで一番伝えたいこと＜名詞止め・体言止め不可＞）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280180939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（基本版） コンテンツ左サイド_レベル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コンテンツ プレースホルダ 2"/>
          <p:cNvSpPr>
            <a:spLocks noGrp="1"/>
          </p:cNvSpPr>
          <p:nvPr>
            <p:ph idx="1"/>
          </p:nvPr>
        </p:nvSpPr>
        <p:spPr bwMode="gray">
          <a:xfrm>
            <a:off x="417000" y="1476000"/>
            <a:ext cx="4356000" cy="4824000"/>
          </a:xfrm>
          <a:prstGeom prst="rect">
            <a:avLst/>
          </a:prstGeom>
        </p:spPr>
        <p:txBody>
          <a:bodyPr/>
          <a:lstStyle>
            <a:lvl1pPr>
              <a:buNone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1pPr>
            <a:lvl2pPr marL="172800" indent="-172800">
              <a:lnSpc>
                <a:spcPct val="106000"/>
              </a:lnSpc>
              <a:spcBef>
                <a:spcPts val="1056"/>
              </a:spcBef>
              <a:buFont typeface="Wingdings" pitchFamily="2" charset="2"/>
              <a:buChar char="n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2pPr>
            <a:lvl3pPr marL="345600" indent="-172800">
              <a:lnSpc>
                <a:spcPct val="106000"/>
              </a:lnSpc>
              <a:spcBef>
                <a:spcPts val="480"/>
              </a:spcBef>
              <a:buFont typeface="Wingdings" pitchFamily="2" charset="2"/>
              <a:buChar char="Ø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3pPr>
            <a:lvl4pPr marL="518400" marR="0" indent="-172800" algn="l" defTabSz="989013" rtl="0" eaLnBrk="1" fontAlgn="auto" latinLnBrk="0" hangingPunct="1">
              <a:lnSpc>
                <a:spcPct val="106000"/>
              </a:lnSpc>
              <a:spcBef>
                <a:spcPts val="24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4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1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0"/>
          </p:nvPr>
        </p:nvSpPr>
        <p:spPr bwMode="gray"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0822A2BF-4EE5-45F6-88E1-9AA10A8C672A}" type="slidenum">
              <a:rPr lang="ja-JP" altLang="en-US" smtClean="0">
                <a:solidFill>
                  <a:prstClr val="black"/>
                </a:solidFill>
              </a:rPr>
              <a:pPr/>
              <a:t>‹#›</a:t>
            </a:fld>
            <a:endParaRPr lang="ja-JP" altLang="en-US" dirty="0">
              <a:solidFill>
                <a:prstClr val="black"/>
              </a:solidFill>
            </a:endParaRPr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 bwMode="gray"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GB" altLang="en-GB" dirty="0">
              <a:solidFill>
                <a:prstClr val="black"/>
              </a:solidFill>
            </a:endParaRP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sz="quarter" idx="12" hasCustomPrompt="1"/>
          </p:nvPr>
        </p:nvSpPr>
        <p:spPr bwMode="gray">
          <a:xfrm>
            <a:off x="417000" y="1016000"/>
            <a:ext cx="4356000" cy="432000"/>
          </a:xfrm>
          <a:prstGeom prst="rect">
            <a:avLst/>
          </a:prstGeom>
        </p:spPr>
        <p:txBody>
          <a:bodyPr wrap="none" anchor="ctr">
            <a:noAutofit/>
          </a:bodyPr>
          <a:lstStyle>
            <a:lvl1pPr>
              <a:lnSpc>
                <a:spcPct val="100000"/>
              </a:lnSpc>
              <a:spcBef>
                <a:spcPts val="0"/>
              </a:spcBef>
              <a:defRPr sz="1400" b="1">
                <a:solidFill>
                  <a:schemeClr val="accent1"/>
                </a:solidFill>
              </a:defRPr>
            </a:lvl1pPr>
          </a:lstStyle>
          <a:p>
            <a:pPr lvl="0"/>
            <a:r>
              <a:rPr kumimoji="1" lang="en-US" altLang="ja-JP" dirty="0"/>
              <a:t>Header</a:t>
            </a:r>
            <a:r>
              <a:rPr kumimoji="1" lang="ja-JP" altLang="en-US" dirty="0"/>
              <a:t>を入力（スライドタイトル）</a:t>
            </a:r>
          </a:p>
        </p:txBody>
      </p:sp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 bwMode="gray">
          <a:xfrm>
            <a:off x="417000" y="136800"/>
            <a:ext cx="9072000" cy="651600"/>
          </a:xfrm>
        </p:spPr>
        <p:txBody>
          <a:bodyPr/>
          <a:lstStyle/>
          <a:p>
            <a:r>
              <a:rPr lang="ja-JP" altLang="en-US" dirty="0"/>
              <a:t>キーメッセージを入力（本スライドで一番伝えたいこと＜名詞止め・体言止め不可＞）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278650967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（基本版） コンテンツ両サイド_レベル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コンテンツ プレースホルダ 2"/>
          <p:cNvSpPr>
            <a:spLocks noGrp="1"/>
          </p:cNvSpPr>
          <p:nvPr>
            <p:ph idx="1"/>
          </p:nvPr>
        </p:nvSpPr>
        <p:spPr bwMode="gray">
          <a:xfrm>
            <a:off x="417000" y="1476000"/>
            <a:ext cx="4356000" cy="4824000"/>
          </a:xfrm>
          <a:prstGeom prst="rect">
            <a:avLst/>
          </a:prstGeom>
        </p:spPr>
        <p:txBody>
          <a:bodyPr/>
          <a:lstStyle>
            <a:lvl1pPr>
              <a:buNone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1pPr>
            <a:lvl2pPr marL="172800" indent="-172800">
              <a:lnSpc>
                <a:spcPct val="106000"/>
              </a:lnSpc>
              <a:spcBef>
                <a:spcPts val="1056"/>
              </a:spcBef>
              <a:buFont typeface="Wingdings" pitchFamily="2" charset="2"/>
              <a:buChar char="n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2pPr>
            <a:lvl3pPr marL="345600" indent="-172800">
              <a:lnSpc>
                <a:spcPct val="106000"/>
              </a:lnSpc>
              <a:spcBef>
                <a:spcPts val="480"/>
              </a:spcBef>
              <a:buFont typeface="Wingdings" pitchFamily="2" charset="2"/>
              <a:buChar char="Ø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3pPr>
            <a:lvl4pPr marL="518400" marR="0" indent="-172800" algn="l" defTabSz="989013" rtl="0" eaLnBrk="1" fontAlgn="auto" latinLnBrk="0" hangingPunct="1">
              <a:lnSpc>
                <a:spcPct val="106000"/>
              </a:lnSpc>
              <a:spcBef>
                <a:spcPts val="24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4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1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</p:txBody>
      </p:sp>
      <p:sp>
        <p:nvSpPr>
          <p:cNvPr id="9" name="コンテンツ プレースホルダ 2"/>
          <p:cNvSpPr>
            <a:spLocks noGrp="1"/>
          </p:cNvSpPr>
          <p:nvPr>
            <p:ph idx="12"/>
          </p:nvPr>
        </p:nvSpPr>
        <p:spPr bwMode="gray">
          <a:xfrm>
            <a:off x="5132388" y="1476000"/>
            <a:ext cx="4356000" cy="4824000"/>
          </a:xfrm>
          <a:prstGeom prst="rect">
            <a:avLst/>
          </a:prstGeom>
        </p:spPr>
        <p:txBody>
          <a:bodyPr/>
          <a:lstStyle>
            <a:lvl1pPr>
              <a:buNone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1pPr>
            <a:lvl2pPr marL="172800" indent="-172800">
              <a:lnSpc>
                <a:spcPct val="106000"/>
              </a:lnSpc>
              <a:spcBef>
                <a:spcPts val="1056"/>
              </a:spcBef>
              <a:buFont typeface="Wingdings" pitchFamily="2" charset="2"/>
              <a:buChar char="n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2pPr>
            <a:lvl3pPr marL="345600" indent="-172800">
              <a:lnSpc>
                <a:spcPct val="106000"/>
              </a:lnSpc>
              <a:spcBef>
                <a:spcPts val="480"/>
              </a:spcBef>
              <a:buFont typeface="Wingdings" pitchFamily="2" charset="2"/>
              <a:buChar char="Ø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3pPr>
            <a:lvl4pPr marL="518400" indent="-172800">
              <a:lnSpc>
                <a:spcPct val="106000"/>
              </a:lnSpc>
              <a:spcBef>
                <a:spcPts val="240"/>
              </a:spcBef>
              <a:buFont typeface="Arial" pitchFamily="34" charset="0"/>
              <a:buChar char="•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4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1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</p:txBody>
      </p:sp>
      <p:sp>
        <p:nvSpPr>
          <p:cNvPr id="10" name="スライド番号プレースホルダ 9"/>
          <p:cNvSpPr>
            <a:spLocks noGrp="1"/>
          </p:cNvSpPr>
          <p:nvPr>
            <p:ph type="sldNum" sz="quarter" idx="13"/>
          </p:nvPr>
        </p:nvSpPr>
        <p:spPr bwMode="gray"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A3EB1B23-9AF8-425B-BAD7-B9FA00F18833}" type="slidenum">
              <a:rPr lang="ja-JP" altLang="en-US" smtClean="0">
                <a:solidFill>
                  <a:prstClr val="black"/>
                </a:solidFill>
              </a:rPr>
              <a:pPr/>
              <a:t>‹#›</a:t>
            </a:fld>
            <a:endParaRPr lang="ja-JP" altLang="en-US" dirty="0">
              <a:solidFill>
                <a:prstClr val="black"/>
              </a:solidFill>
            </a:endParaRPr>
          </a:p>
        </p:txBody>
      </p:sp>
      <p:sp>
        <p:nvSpPr>
          <p:cNvPr id="11" name="フッター プレースホルダ 10"/>
          <p:cNvSpPr>
            <a:spLocks noGrp="1"/>
          </p:cNvSpPr>
          <p:nvPr>
            <p:ph type="ftr" sz="quarter" idx="14"/>
          </p:nvPr>
        </p:nvSpPr>
        <p:spPr bwMode="gray"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GB" altLang="en-GB" dirty="0">
              <a:solidFill>
                <a:prstClr val="black"/>
              </a:solidFill>
            </a:endParaRP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sz="quarter" idx="15" hasCustomPrompt="1"/>
          </p:nvPr>
        </p:nvSpPr>
        <p:spPr bwMode="gray">
          <a:xfrm>
            <a:off x="417000" y="1016000"/>
            <a:ext cx="4356000" cy="432000"/>
          </a:xfrm>
          <a:prstGeom prst="rect">
            <a:avLst/>
          </a:prstGeom>
        </p:spPr>
        <p:txBody>
          <a:bodyPr wrap="none" anchor="ctr">
            <a:noAutofit/>
          </a:bodyPr>
          <a:lstStyle>
            <a:lvl1pPr>
              <a:lnSpc>
                <a:spcPct val="100000"/>
              </a:lnSpc>
              <a:spcBef>
                <a:spcPts val="0"/>
              </a:spcBef>
              <a:defRPr sz="1400" b="1">
                <a:solidFill>
                  <a:schemeClr val="accent1"/>
                </a:solidFill>
              </a:defRPr>
            </a:lvl1pPr>
          </a:lstStyle>
          <a:p>
            <a:pPr lvl="0"/>
            <a:r>
              <a:rPr kumimoji="1" lang="en-US" altLang="ja-JP" dirty="0"/>
              <a:t>Header</a:t>
            </a:r>
            <a:r>
              <a:rPr kumimoji="1" lang="ja-JP" altLang="en-US" dirty="0"/>
              <a:t>を入力（スライドタイトル）</a:t>
            </a:r>
          </a:p>
        </p:txBody>
      </p:sp>
      <p:sp>
        <p:nvSpPr>
          <p:cNvPr id="13" name="テキスト プレースホルダー 2"/>
          <p:cNvSpPr>
            <a:spLocks noGrp="1"/>
          </p:cNvSpPr>
          <p:nvPr>
            <p:ph type="body" sz="quarter" idx="16" hasCustomPrompt="1"/>
          </p:nvPr>
        </p:nvSpPr>
        <p:spPr bwMode="gray">
          <a:xfrm>
            <a:off x="5132388" y="1016000"/>
            <a:ext cx="4356000" cy="432000"/>
          </a:xfrm>
          <a:prstGeom prst="rect">
            <a:avLst/>
          </a:prstGeom>
        </p:spPr>
        <p:txBody>
          <a:bodyPr wrap="none" anchor="ctr">
            <a:noAutofit/>
          </a:bodyPr>
          <a:lstStyle>
            <a:lvl1pPr>
              <a:lnSpc>
                <a:spcPct val="100000"/>
              </a:lnSpc>
              <a:spcBef>
                <a:spcPts val="0"/>
              </a:spcBef>
              <a:defRPr sz="1400" b="1">
                <a:solidFill>
                  <a:schemeClr val="accent1"/>
                </a:solidFill>
              </a:defRPr>
            </a:lvl1pPr>
          </a:lstStyle>
          <a:p>
            <a:pPr lvl="0"/>
            <a:r>
              <a:rPr kumimoji="1" lang="en-US" altLang="ja-JP" dirty="0"/>
              <a:t>Header</a:t>
            </a:r>
            <a:r>
              <a:rPr kumimoji="1" lang="ja-JP" altLang="en-US" dirty="0"/>
              <a:t>を入力（スライドタイトル）</a:t>
            </a:r>
          </a:p>
        </p:txBody>
      </p:sp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 bwMode="gray">
          <a:xfrm>
            <a:off x="417000" y="136800"/>
            <a:ext cx="9072000" cy="651600"/>
          </a:xfrm>
        </p:spPr>
        <p:txBody>
          <a:bodyPr/>
          <a:lstStyle/>
          <a:p>
            <a:r>
              <a:rPr lang="ja-JP" altLang="en-US" dirty="0"/>
              <a:t>キーメッセージを入力（本スライドで一番伝えたいこと＜名詞止め・体言止め不可＞）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520386443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（基本版） コンテンツ全面_レベル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コンテンツ プレースホルダ 2"/>
          <p:cNvSpPr>
            <a:spLocks noGrp="1"/>
          </p:cNvSpPr>
          <p:nvPr>
            <p:ph idx="1"/>
          </p:nvPr>
        </p:nvSpPr>
        <p:spPr bwMode="gray">
          <a:xfrm>
            <a:off x="416999" y="1476000"/>
            <a:ext cx="9072000" cy="4824000"/>
          </a:xfrm>
          <a:prstGeom prst="rect">
            <a:avLst/>
          </a:prstGeom>
        </p:spPr>
        <p:txBody>
          <a:bodyPr/>
          <a:lstStyle>
            <a:lvl1pPr>
              <a:buFont typeface="Arial" pitchFamily="34" charset="0"/>
              <a:buNone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1pPr>
            <a:lvl2pPr marL="172800" indent="-172800">
              <a:lnSpc>
                <a:spcPct val="106000"/>
              </a:lnSpc>
              <a:spcBef>
                <a:spcPts val="1056"/>
              </a:spcBef>
              <a:buFont typeface="Wingdings" pitchFamily="2" charset="2"/>
              <a:buChar char="n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2pPr>
            <a:lvl3pPr marL="345600" indent="-172800">
              <a:lnSpc>
                <a:spcPct val="106000"/>
              </a:lnSpc>
              <a:spcBef>
                <a:spcPts val="480"/>
              </a:spcBef>
              <a:buFont typeface="Wingdings" pitchFamily="2" charset="2"/>
              <a:buChar char="Ø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3pPr>
            <a:lvl4pPr marL="518400" indent="-172800">
              <a:lnSpc>
                <a:spcPct val="106000"/>
              </a:lnSpc>
              <a:spcBef>
                <a:spcPts val="240"/>
              </a:spcBef>
              <a:buFont typeface="Arial" pitchFamily="34" charset="0"/>
              <a:buChar char="•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4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1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0"/>
          </p:nvPr>
        </p:nvSpPr>
        <p:spPr bwMode="gray"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543A0986-838B-4D2A-A95C-8CB1738263FE}" type="slidenum">
              <a:rPr lang="ja-JP" altLang="en-US" smtClean="0">
                <a:solidFill>
                  <a:prstClr val="black"/>
                </a:solidFill>
              </a:rPr>
              <a:pPr/>
              <a:t>‹#›</a:t>
            </a:fld>
            <a:endParaRPr lang="ja-JP" altLang="en-US" dirty="0">
              <a:solidFill>
                <a:prstClr val="black"/>
              </a:solidFill>
            </a:endParaRPr>
          </a:p>
        </p:txBody>
      </p:sp>
      <p:sp>
        <p:nvSpPr>
          <p:cNvPr id="10" name="フッター プレースホルダ 9"/>
          <p:cNvSpPr>
            <a:spLocks noGrp="1"/>
          </p:cNvSpPr>
          <p:nvPr>
            <p:ph type="ftr" sz="quarter" idx="11"/>
          </p:nvPr>
        </p:nvSpPr>
        <p:spPr bwMode="gray"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GB" altLang="en-GB" dirty="0">
              <a:solidFill>
                <a:prstClr val="black"/>
              </a:solidFill>
            </a:endParaRPr>
          </a:p>
        </p:txBody>
      </p:sp>
      <p:sp>
        <p:nvSpPr>
          <p:cNvPr id="8" name="テキスト プレースホルダー 2"/>
          <p:cNvSpPr>
            <a:spLocks noGrp="1"/>
          </p:cNvSpPr>
          <p:nvPr>
            <p:ph type="body" sz="quarter" idx="15" hasCustomPrompt="1"/>
          </p:nvPr>
        </p:nvSpPr>
        <p:spPr bwMode="gray">
          <a:xfrm>
            <a:off x="417000" y="1016000"/>
            <a:ext cx="4356000" cy="432000"/>
          </a:xfrm>
          <a:prstGeom prst="rect">
            <a:avLst/>
          </a:prstGeom>
        </p:spPr>
        <p:txBody>
          <a:bodyPr wrap="none" anchor="ctr">
            <a:noAutofit/>
          </a:bodyPr>
          <a:lstStyle>
            <a:lvl1pPr>
              <a:lnSpc>
                <a:spcPct val="100000"/>
              </a:lnSpc>
              <a:spcBef>
                <a:spcPts val="0"/>
              </a:spcBef>
              <a:defRPr sz="1400" b="1">
                <a:solidFill>
                  <a:schemeClr val="accent1"/>
                </a:solidFill>
              </a:defRPr>
            </a:lvl1pPr>
          </a:lstStyle>
          <a:p>
            <a:pPr lvl="0"/>
            <a:r>
              <a:rPr kumimoji="1" lang="en-US" altLang="ja-JP" dirty="0"/>
              <a:t>Header</a:t>
            </a:r>
            <a:r>
              <a:rPr kumimoji="1" lang="ja-JP" altLang="en-US" dirty="0"/>
              <a:t>を入力（スライドタイトル）</a:t>
            </a:r>
          </a:p>
        </p:txBody>
      </p:sp>
      <p:sp>
        <p:nvSpPr>
          <p:cNvPr id="3" name="タイトル 2"/>
          <p:cNvSpPr>
            <a:spLocks noGrp="1"/>
          </p:cNvSpPr>
          <p:nvPr>
            <p:ph type="title" hasCustomPrompt="1"/>
          </p:nvPr>
        </p:nvSpPr>
        <p:spPr bwMode="gray">
          <a:xfrm>
            <a:off x="417000" y="136800"/>
            <a:ext cx="9072000" cy="651600"/>
          </a:xfrm>
        </p:spPr>
        <p:txBody>
          <a:bodyPr/>
          <a:lstStyle/>
          <a:p>
            <a:r>
              <a:rPr lang="ja-JP" altLang="en-US" dirty="0"/>
              <a:t>キーメッセージを入力（本スライドで一番伝えたいこと＜名詞止め・体言止め不可＞）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318696688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85270-3274-4E38-AA52-8FBE5569AC92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802758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（基本版） タイトル_ ロゴ入り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/>
          <p:cNvSpPr>
            <a:spLocks noGrp="1" noChangeAspect="1"/>
          </p:cNvSpPr>
          <p:nvPr>
            <p:ph type="pic" sz="quarter" idx="11"/>
          </p:nvPr>
        </p:nvSpPr>
        <p:spPr bwMode="gray">
          <a:xfrm>
            <a:off x="2523000" y="999000"/>
            <a:ext cx="4860000" cy="4860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ja-JP" altLang="en-US" dirty="0"/>
              <a:t>図を追加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 bwMode="gray">
          <a:xfrm>
            <a:off x="417600" y="5040000"/>
            <a:ext cx="4536000" cy="615553"/>
          </a:xfrm>
        </p:spPr>
        <p:txBody>
          <a:bodyPr anchor="b" anchorCtr="0">
            <a:noAutofit/>
          </a:bodyPr>
          <a:lstStyle>
            <a:lvl1pPr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 b="1">
                <a:solidFill>
                  <a:schemeClr val="tx1"/>
                </a:solidFill>
                <a:latin typeface="+mj-lt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ja-JP" altLang="en-US" noProof="0" dirty="0"/>
              <a:t>表紙タイトル</a:t>
            </a:r>
            <a:endParaRPr lang="en-US" noProof="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 bwMode="gray">
          <a:xfrm>
            <a:off x="417600" y="5652000"/>
            <a:ext cx="4536000" cy="492443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tx1"/>
                </a:solidFill>
              </a:defRPr>
            </a:lvl1pPr>
            <a:lvl2pPr marL="495283" indent="0" algn="ctr">
              <a:buNone/>
              <a:defRPr sz="2167"/>
            </a:lvl2pPr>
            <a:lvl3pPr marL="990564" indent="0" algn="ctr">
              <a:buNone/>
              <a:defRPr sz="1950"/>
            </a:lvl3pPr>
            <a:lvl4pPr marL="1485846" indent="0" algn="ctr">
              <a:buNone/>
              <a:defRPr sz="1733"/>
            </a:lvl4pPr>
            <a:lvl5pPr marL="1981127" indent="0" algn="ctr">
              <a:buNone/>
              <a:defRPr sz="1733"/>
            </a:lvl5pPr>
            <a:lvl6pPr marL="2476410" indent="0" algn="ctr">
              <a:buNone/>
              <a:defRPr sz="1733"/>
            </a:lvl6pPr>
            <a:lvl7pPr marL="2971692" indent="0" algn="ctr">
              <a:buNone/>
              <a:defRPr sz="1733"/>
            </a:lvl7pPr>
            <a:lvl8pPr marL="3466973" indent="0" algn="ctr">
              <a:buNone/>
              <a:defRPr sz="1733"/>
            </a:lvl8pPr>
            <a:lvl9pPr marL="3962255" indent="0" algn="ctr">
              <a:buNone/>
              <a:defRPr sz="1733"/>
            </a:lvl9pPr>
          </a:lstStyle>
          <a:p>
            <a:r>
              <a:rPr lang="ja-JP" altLang="en-US" noProof="0" dirty="0"/>
              <a:t>表紙サブタイトル</a:t>
            </a:r>
            <a:endParaRPr lang="en-US" noProof="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 bwMode="gray">
          <a:xfrm>
            <a:off x="417599" y="6408000"/>
            <a:ext cx="4536000" cy="215444"/>
          </a:xfrm>
          <a:prstGeom prst="rect">
            <a:avLst/>
          </a:prstGeom>
        </p:spPr>
        <p:txBody>
          <a:bodyPr wrap="square" lIns="0" anchor="b" anchorCtr="0">
            <a:spAutoFit/>
          </a:bodyPr>
          <a:lstStyle>
            <a:lvl1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400">
                <a:solidFill>
                  <a:schemeClr val="tx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ja-JP" altLang="en-US" noProof="0"/>
              <a:t>マスター テキストの書式設定</a:t>
            </a:r>
          </a:p>
        </p:txBody>
      </p:sp>
      <p:sp>
        <p:nvSpPr>
          <p:cNvPr id="10" name="テキスト プレースホルダー 9"/>
          <p:cNvSpPr>
            <a:spLocks noGrp="1"/>
          </p:cNvSpPr>
          <p:nvPr>
            <p:ph type="body" sz="quarter" idx="12" hasCustomPrompt="1"/>
          </p:nvPr>
        </p:nvSpPr>
        <p:spPr bwMode="gray">
          <a:xfrm>
            <a:off x="4953000" y="396000"/>
            <a:ext cx="4536000" cy="676800"/>
          </a:xfrm>
          <a:prstGeom prst="rect">
            <a:avLst/>
          </a:prstGeom>
        </p:spPr>
        <p:txBody>
          <a:bodyPr lIns="0">
            <a:normAutofit/>
          </a:bodyPr>
          <a:lstStyle>
            <a:lvl1pPr algn="r">
              <a:lnSpc>
                <a:spcPct val="100000"/>
              </a:lnSpc>
              <a:spcBef>
                <a:spcPts val="0"/>
              </a:spcBef>
              <a:defRPr sz="2200"/>
            </a:lvl1pPr>
            <a:lvl2pPr>
              <a:defRPr sz="2200"/>
            </a:lvl2pPr>
            <a:lvl3pPr>
              <a:defRPr sz="2200"/>
            </a:lvl3pPr>
            <a:lvl4pPr>
              <a:defRPr sz="2200"/>
            </a:lvl4pPr>
            <a:lvl5pPr>
              <a:defRPr sz="2200"/>
            </a:lvl5pPr>
          </a:lstStyle>
          <a:p>
            <a:pPr lvl="0"/>
            <a:r>
              <a:rPr kumimoji="1" lang="ja-JP" altLang="en-US" dirty="0"/>
              <a:t>クライアント社名</a:t>
            </a:r>
          </a:p>
        </p:txBody>
      </p:sp>
    </p:spTree>
    <p:extLst>
      <p:ext uri="{BB962C8B-B14F-4D97-AF65-F5344CB8AC3E}">
        <p14:creationId xmlns:p14="http://schemas.microsoft.com/office/powerpoint/2010/main" val="412159263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（基本版） コンテンツ左サイド_レベル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オブジェクト 8" hidden="1"/>
          <p:cNvGraphicFramePr>
            <a:graphicFrameLocks noChangeAspect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4294176271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270" imgH="270" progId="TCLayout.ActiveDocument.1">
                  <p:embed/>
                </p:oleObj>
              </mc:Choice>
              <mc:Fallback>
                <p:oleObj name="think-cell Slide" r:id="rId3" imgW="270" imgH="27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タイトル 1"/>
          <p:cNvSpPr>
            <a:spLocks noGrp="1"/>
          </p:cNvSpPr>
          <p:nvPr>
            <p:ph type="title" hasCustomPrompt="1"/>
          </p:nvPr>
        </p:nvSpPr>
        <p:spPr bwMode="gray">
          <a:xfrm>
            <a:off x="416496" y="136800"/>
            <a:ext cx="9072000" cy="651600"/>
          </a:xfrm>
          <a:prstGeom prst="rect">
            <a:avLst/>
          </a:prstGeom>
        </p:spPr>
        <p:txBody>
          <a:bodyPr/>
          <a:lstStyle>
            <a:lvl1pPr>
              <a:defRPr baseline="0"/>
            </a:lvl1pPr>
          </a:lstStyle>
          <a:p>
            <a:br>
              <a:rPr lang="en-US" altLang="ja-JP" dirty="0"/>
            </a:br>
            <a:r>
              <a:rPr lang="ja-JP" altLang="en-US" dirty="0"/>
              <a:t>キーメッセージを入力（本スライドで一番伝えたいこと＜名詞止め・体言止め不可＞）</a:t>
            </a:r>
          </a:p>
        </p:txBody>
      </p:sp>
      <p:sp>
        <p:nvSpPr>
          <p:cNvPr id="7" name="コンテンツ プレースホルダ 2"/>
          <p:cNvSpPr>
            <a:spLocks noGrp="1"/>
          </p:cNvSpPr>
          <p:nvPr>
            <p:ph idx="1"/>
          </p:nvPr>
        </p:nvSpPr>
        <p:spPr bwMode="gray">
          <a:xfrm>
            <a:off x="416496" y="1479600"/>
            <a:ext cx="4320000" cy="4816800"/>
          </a:xfrm>
          <a:prstGeom prst="rect">
            <a:avLst/>
          </a:prstGeom>
        </p:spPr>
        <p:txBody>
          <a:bodyPr/>
          <a:lstStyle>
            <a:lvl1pPr>
              <a:buNone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1pPr>
            <a:lvl2pPr marL="169200" indent="-169200">
              <a:lnSpc>
                <a:spcPct val="106000"/>
              </a:lnSpc>
              <a:spcBef>
                <a:spcPts val="1056"/>
              </a:spcBef>
              <a:buFont typeface="Wingdings" pitchFamily="2" charset="2"/>
              <a:buChar char="n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2pPr>
            <a:lvl3pPr marL="345600" indent="-172800">
              <a:lnSpc>
                <a:spcPct val="106000"/>
              </a:lnSpc>
              <a:spcBef>
                <a:spcPts val="480"/>
              </a:spcBef>
              <a:buFont typeface="Wingdings" pitchFamily="2" charset="2"/>
              <a:buChar char="Ø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3pPr>
            <a:lvl4pPr marL="518400" marR="0" indent="-172800" algn="l" defTabSz="914400" rtl="0" eaLnBrk="1" fontAlgn="auto" latinLnBrk="0" hangingPunct="1">
              <a:lnSpc>
                <a:spcPct val="106000"/>
              </a:lnSpc>
              <a:spcBef>
                <a:spcPts val="24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4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1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0"/>
          </p:nvPr>
        </p:nvSpPr>
        <p:spPr bwMode="gray"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822A2BF-4EE5-45F6-88E1-9AA10A8C672A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 bwMode="gray"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 altLang="en-GB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sz="quarter" idx="12" hasCustomPrompt="1"/>
          </p:nvPr>
        </p:nvSpPr>
        <p:spPr>
          <a:xfrm>
            <a:off x="416496" y="1016000"/>
            <a:ext cx="4320000" cy="432000"/>
          </a:xfrm>
        </p:spPr>
        <p:txBody>
          <a:bodyPr wrap="none" anchor="ctr">
            <a:noAutofit/>
          </a:bodyPr>
          <a:lstStyle>
            <a:lvl1pPr>
              <a:defRPr sz="1400" b="1">
                <a:solidFill>
                  <a:schemeClr val="accent2"/>
                </a:solidFill>
              </a:defRPr>
            </a:lvl1pPr>
          </a:lstStyle>
          <a:p>
            <a:pPr lvl="0"/>
            <a:r>
              <a:rPr kumimoji="1" lang="en-US" altLang="ja-JP" dirty="0"/>
              <a:t>Header</a:t>
            </a:r>
            <a:r>
              <a:rPr kumimoji="1" lang="ja-JP" altLang="en-US" dirty="0"/>
              <a:t>を入力（スライドタイトル）</a:t>
            </a:r>
          </a:p>
        </p:txBody>
      </p:sp>
    </p:spTree>
    <p:extLst>
      <p:ext uri="{BB962C8B-B14F-4D97-AF65-F5344CB8AC3E}">
        <p14:creationId xmlns:p14="http://schemas.microsoft.com/office/powerpoint/2010/main" val="2624533981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（基本版） タイトル ロゴ無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/>
          <p:cNvSpPr>
            <a:spLocks noGrp="1" noChangeAspect="1"/>
          </p:cNvSpPr>
          <p:nvPr>
            <p:ph type="pic" sz="quarter" idx="11"/>
          </p:nvPr>
        </p:nvSpPr>
        <p:spPr bwMode="gray">
          <a:xfrm>
            <a:off x="2523000" y="999000"/>
            <a:ext cx="4860000" cy="4860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ja-JP" altLang="en-US" dirty="0"/>
              <a:t>図を追加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 bwMode="gray">
          <a:xfrm>
            <a:off x="417600" y="5040000"/>
            <a:ext cx="4536000" cy="615553"/>
          </a:xfrm>
        </p:spPr>
        <p:txBody>
          <a:bodyPr anchor="b" anchorCtr="0">
            <a:noAutofit/>
          </a:bodyPr>
          <a:lstStyle>
            <a:lvl1pPr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 b="1">
                <a:solidFill>
                  <a:schemeClr val="tx1"/>
                </a:solidFill>
                <a:latin typeface="+mj-lt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ja-JP" altLang="en-US" noProof="0" dirty="0"/>
              <a:t>表紙タイトル</a:t>
            </a:r>
            <a:endParaRPr lang="en-US" noProof="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 bwMode="gray">
          <a:xfrm>
            <a:off x="417600" y="5652000"/>
            <a:ext cx="4536000" cy="492443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tx1"/>
                </a:solidFill>
              </a:defRPr>
            </a:lvl1pPr>
            <a:lvl2pPr marL="495283" indent="0" algn="ctr">
              <a:buNone/>
              <a:defRPr sz="2167"/>
            </a:lvl2pPr>
            <a:lvl3pPr marL="990564" indent="0" algn="ctr">
              <a:buNone/>
              <a:defRPr sz="1950"/>
            </a:lvl3pPr>
            <a:lvl4pPr marL="1485846" indent="0" algn="ctr">
              <a:buNone/>
              <a:defRPr sz="1733"/>
            </a:lvl4pPr>
            <a:lvl5pPr marL="1981127" indent="0" algn="ctr">
              <a:buNone/>
              <a:defRPr sz="1733"/>
            </a:lvl5pPr>
            <a:lvl6pPr marL="2476410" indent="0" algn="ctr">
              <a:buNone/>
              <a:defRPr sz="1733"/>
            </a:lvl6pPr>
            <a:lvl7pPr marL="2971692" indent="0" algn="ctr">
              <a:buNone/>
              <a:defRPr sz="1733"/>
            </a:lvl7pPr>
            <a:lvl8pPr marL="3466973" indent="0" algn="ctr">
              <a:buNone/>
              <a:defRPr sz="1733"/>
            </a:lvl8pPr>
            <a:lvl9pPr marL="3962255" indent="0" algn="ctr">
              <a:buNone/>
              <a:defRPr sz="1733"/>
            </a:lvl9pPr>
          </a:lstStyle>
          <a:p>
            <a:r>
              <a:rPr lang="ja-JP" altLang="en-US" noProof="0" dirty="0"/>
              <a:t>表紙サブタイトル</a:t>
            </a:r>
            <a:endParaRPr lang="en-US" noProof="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 bwMode="gray">
          <a:xfrm>
            <a:off x="417599" y="6408000"/>
            <a:ext cx="4536000" cy="215444"/>
          </a:xfrm>
          <a:prstGeom prst="rect">
            <a:avLst/>
          </a:prstGeom>
        </p:spPr>
        <p:txBody>
          <a:bodyPr wrap="square" lIns="0" anchor="b" anchorCtr="0">
            <a:spAutoFit/>
          </a:bodyPr>
          <a:lstStyle>
            <a:lvl1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400">
                <a:solidFill>
                  <a:schemeClr val="tx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ja-JP" altLang="en-US" noProof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414549353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（基本版） 目次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3"/>
          <p:cNvSpPr>
            <a:spLocks noGrp="1"/>
          </p:cNvSpPr>
          <p:nvPr>
            <p:ph sz="quarter" idx="10"/>
          </p:nvPr>
        </p:nvSpPr>
        <p:spPr bwMode="gray">
          <a:xfrm>
            <a:off x="417000" y="1476000"/>
            <a:ext cx="4356000" cy="4824000"/>
          </a:xfrm>
          <a:prstGeom prst="rect">
            <a:avLst/>
          </a:prstGeom>
        </p:spPr>
        <p:txBody>
          <a:bodyPr/>
          <a:lstStyle>
            <a:lvl1pPr>
              <a:tabLst>
                <a:tab pos="5448101" algn="r"/>
              </a:tabLst>
              <a:defRPr/>
            </a:lvl1pPr>
            <a:lvl2pPr>
              <a:tabLst>
                <a:tab pos="5448101" algn="r"/>
              </a:tabLst>
              <a:defRPr/>
            </a:lvl2pPr>
            <a:lvl3pPr>
              <a:tabLst>
                <a:tab pos="5448101" algn="r"/>
              </a:tabLst>
              <a:defRPr/>
            </a:lvl3pPr>
            <a:lvl4pPr>
              <a:tabLst>
                <a:tab pos="5448101" algn="r"/>
              </a:tabLst>
              <a:defRPr/>
            </a:lvl4pPr>
            <a:lvl5pPr>
              <a:tabLst>
                <a:tab pos="5448101" algn="r"/>
              </a:tabLst>
              <a:defRPr baseline="0"/>
            </a:lvl5pPr>
          </a:lstStyle>
          <a:p>
            <a:pPr lvl="0"/>
            <a:r>
              <a:rPr lang="ja-JP" altLang="en-US" noProof="0" dirty="0"/>
              <a:t>マスター テキストの書式設定</a:t>
            </a:r>
          </a:p>
          <a:p>
            <a:pPr lvl="1"/>
            <a:r>
              <a:rPr lang="ja-JP" altLang="en-US" noProof="0" dirty="0"/>
              <a:t>第 </a:t>
            </a:r>
            <a:r>
              <a:rPr lang="en-US" altLang="ja-JP" noProof="0" dirty="0"/>
              <a:t>1 </a:t>
            </a:r>
            <a:r>
              <a:rPr lang="ja-JP" altLang="en-US" noProof="0" dirty="0"/>
              <a:t>レベル</a:t>
            </a:r>
          </a:p>
          <a:p>
            <a:pPr lvl="2"/>
            <a:r>
              <a:rPr lang="ja-JP" altLang="en-US" noProof="0" dirty="0"/>
              <a:t>第 </a:t>
            </a:r>
            <a:r>
              <a:rPr lang="en-US" altLang="ja-JP" noProof="0" dirty="0"/>
              <a:t>2 </a:t>
            </a:r>
            <a:r>
              <a:rPr lang="ja-JP" altLang="en-US" noProof="0" dirty="0"/>
              <a:t>レベル</a:t>
            </a:r>
          </a:p>
          <a:p>
            <a:pPr lvl="3"/>
            <a:r>
              <a:rPr lang="ja-JP" altLang="en-US" noProof="0" dirty="0"/>
              <a:t>第 </a:t>
            </a:r>
            <a:r>
              <a:rPr lang="en-US" altLang="ja-JP" noProof="0" dirty="0"/>
              <a:t>3 </a:t>
            </a:r>
            <a:r>
              <a:rPr lang="ja-JP" altLang="en-US" noProof="0" dirty="0"/>
              <a:t>レベル</a:t>
            </a:r>
          </a:p>
        </p:txBody>
      </p:sp>
      <p:sp>
        <p:nvSpPr>
          <p:cNvPr id="15" name="Content Placeholder 3"/>
          <p:cNvSpPr>
            <a:spLocks noGrp="1"/>
          </p:cNvSpPr>
          <p:nvPr>
            <p:ph sz="quarter" idx="20"/>
          </p:nvPr>
        </p:nvSpPr>
        <p:spPr bwMode="gray">
          <a:xfrm>
            <a:off x="5133000" y="1476000"/>
            <a:ext cx="4356000" cy="4824000"/>
          </a:xfrm>
          <a:prstGeom prst="rect">
            <a:avLst/>
          </a:prstGeom>
        </p:spPr>
        <p:txBody>
          <a:bodyPr/>
          <a:lstStyle>
            <a:lvl1pPr>
              <a:tabLst>
                <a:tab pos="5448101" algn="r"/>
              </a:tabLst>
              <a:defRPr/>
            </a:lvl1pPr>
            <a:lvl2pPr>
              <a:tabLst>
                <a:tab pos="5448101" algn="r"/>
              </a:tabLst>
              <a:defRPr/>
            </a:lvl2pPr>
            <a:lvl3pPr>
              <a:tabLst>
                <a:tab pos="5448101" algn="r"/>
              </a:tabLst>
              <a:defRPr/>
            </a:lvl3pPr>
            <a:lvl4pPr>
              <a:tabLst>
                <a:tab pos="5448101" algn="r"/>
              </a:tabLst>
              <a:defRPr/>
            </a:lvl4pPr>
            <a:lvl5pPr>
              <a:tabLst>
                <a:tab pos="5448101" algn="r"/>
              </a:tabLst>
              <a:defRPr baseline="0"/>
            </a:lvl5pPr>
          </a:lstStyle>
          <a:p>
            <a:pPr lvl="0"/>
            <a:r>
              <a:rPr lang="ja-JP" altLang="en-US" noProof="0" dirty="0"/>
              <a:t>マスター テキストの書式設定</a:t>
            </a:r>
          </a:p>
          <a:p>
            <a:pPr lvl="1"/>
            <a:r>
              <a:rPr lang="ja-JP" altLang="en-US" noProof="0" dirty="0"/>
              <a:t>第 </a:t>
            </a:r>
            <a:r>
              <a:rPr lang="en-US" altLang="ja-JP" noProof="0" dirty="0"/>
              <a:t>1 </a:t>
            </a:r>
            <a:r>
              <a:rPr lang="ja-JP" altLang="en-US" noProof="0" dirty="0"/>
              <a:t>レベル</a:t>
            </a:r>
          </a:p>
          <a:p>
            <a:pPr lvl="2"/>
            <a:r>
              <a:rPr lang="ja-JP" altLang="en-US" noProof="0" dirty="0"/>
              <a:t>第 </a:t>
            </a:r>
            <a:r>
              <a:rPr lang="en-US" altLang="ja-JP" noProof="0" dirty="0"/>
              <a:t>2 </a:t>
            </a:r>
            <a:r>
              <a:rPr lang="ja-JP" altLang="en-US" noProof="0" dirty="0"/>
              <a:t>レベル</a:t>
            </a:r>
          </a:p>
          <a:p>
            <a:pPr lvl="3"/>
            <a:r>
              <a:rPr lang="ja-JP" altLang="en-US" noProof="0" dirty="0"/>
              <a:t>第 </a:t>
            </a:r>
            <a:r>
              <a:rPr lang="en-US" altLang="ja-JP" noProof="0" dirty="0"/>
              <a:t>3 </a:t>
            </a:r>
            <a:r>
              <a:rPr lang="ja-JP" altLang="en-US" noProof="0" dirty="0"/>
              <a:t>レベル</a:t>
            </a:r>
          </a:p>
        </p:txBody>
      </p:sp>
      <p:sp>
        <p:nvSpPr>
          <p:cNvPr id="4" name="タイトル 3"/>
          <p:cNvSpPr>
            <a:spLocks noGrp="1"/>
          </p:cNvSpPr>
          <p:nvPr>
            <p:ph type="title" hasCustomPrompt="1"/>
          </p:nvPr>
        </p:nvSpPr>
        <p:spPr bwMode="gray"/>
        <p:txBody>
          <a:bodyPr/>
          <a:lstStyle>
            <a:lvl1pPr>
              <a:defRPr/>
            </a:lvl1pPr>
          </a:lstStyle>
          <a:p>
            <a:r>
              <a:rPr lang="ja-JP" altLang="en-US" dirty="0"/>
              <a:t>キーメッセージを入力（本スライドで一番伝えたいこと＜名詞止め・体言止め不可＞）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69233835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（基本版） 白紙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フッター プレースホルダー 2"/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>
            <a:lvl1pPr>
              <a:defRPr/>
            </a:lvl1pPr>
          </a:lstStyle>
          <a:p>
            <a:endParaRPr lang="en-GB" altLang="en-GB" dirty="0">
              <a:solidFill>
                <a:prstClr val="black"/>
              </a:solidFill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/>
            </a:lvl1pPr>
          </a:lstStyle>
          <a:p>
            <a:fld id="{AA5FCFE5-FE56-4EF1-80A8-07776887C2A1}" type="slidenum">
              <a:rPr lang="ja-JP" altLang="en-US" smtClean="0">
                <a:solidFill>
                  <a:prstClr val="black"/>
                </a:solidFill>
              </a:rPr>
              <a:pPr/>
              <a:t>‹#›</a:t>
            </a:fld>
            <a:endParaRPr lang="ja-JP" altLang="en-US" dirty="0">
              <a:solidFill>
                <a:prstClr val="black"/>
              </a:solidFill>
            </a:endParaRPr>
          </a:p>
        </p:txBody>
      </p:sp>
      <p:sp>
        <p:nvSpPr>
          <p:cNvPr id="6" name="テキスト プレースホルダー 5"/>
          <p:cNvSpPr>
            <a:spLocks noGrp="1"/>
          </p:cNvSpPr>
          <p:nvPr>
            <p:ph type="body" sz="quarter" idx="12"/>
          </p:nvPr>
        </p:nvSpPr>
        <p:spPr bwMode="gray">
          <a:xfrm>
            <a:off x="1902000" y="2367864"/>
            <a:ext cx="6102000" cy="2487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452055519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（基本版） 中表紙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 bwMode="gray">
          <a:xfrm>
            <a:off x="968400" y="2124000"/>
            <a:ext cx="5176793" cy="667409"/>
          </a:xfrm>
          <a:prstGeom prst="rect">
            <a:avLst/>
          </a:prstGeom>
          <a:noFill/>
        </p:spPr>
        <p:txBody>
          <a:bodyPr wrap="none" lIns="72000" rIns="73152" anchor="ctr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2800" b="1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ja-JP" altLang="en-US" dirty="0"/>
              <a:t>中表紙タイトル</a:t>
            </a:r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AA5FCFE5-FE56-4EF1-80A8-07776887C2A1}" type="slidenum">
              <a:rPr lang="ja-JP" altLang="en-US" smtClean="0">
                <a:solidFill>
                  <a:prstClr val="black"/>
                </a:solidFill>
              </a:rPr>
              <a:pPr/>
              <a:t>‹#›</a:t>
            </a:fld>
            <a:endParaRPr lang="ja-JP" altLang="en-US" dirty="0">
              <a:solidFill>
                <a:prstClr val="black"/>
              </a:solidFill>
            </a:endParaRPr>
          </a:p>
        </p:txBody>
      </p:sp>
      <p:sp>
        <p:nvSpPr>
          <p:cNvPr id="7" name="フッター プレースホルダ 6"/>
          <p:cNvSpPr>
            <a:spLocks noGrp="1"/>
          </p:cNvSpPr>
          <p:nvPr>
            <p:ph type="ftr" sz="quarter" idx="12"/>
          </p:nvPr>
        </p:nvSpPr>
        <p:spPr bwMode="gray"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GB" altLang="en-GB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0449423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（基本版） タイトルのみ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フッター プレースホルダ 2"/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GB" altLang="en-GB" dirty="0">
              <a:solidFill>
                <a:prstClr val="black"/>
              </a:solidFill>
            </a:endParaRPr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AA5FCFE5-FE56-4EF1-80A8-07776887C2A1}" type="slidenum">
              <a:rPr lang="ja-JP" altLang="en-US" smtClean="0">
                <a:solidFill>
                  <a:prstClr val="black"/>
                </a:solidFill>
              </a:rPr>
              <a:pPr/>
              <a:t>‹#›</a:t>
            </a:fld>
            <a:endParaRPr lang="ja-JP" altLang="en-US" dirty="0">
              <a:solidFill>
                <a:prstClr val="black"/>
              </a:solidFill>
            </a:endParaRPr>
          </a:p>
        </p:txBody>
      </p:sp>
      <p:sp>
        <p:nvSpPr>
          <p:cNvPr id="9" name="テキスト プレースホルダー 2"/>
          <p:cNvSpPr>
            <a:spLocks noGrp="1"/>
          </p:cNvSpPr>
          <p:nvPr>
            <p:ph type="body" sz="quarter" idx="15" hasCustomPrompt="1"/>
          </p:nvPr>
        </p:nvSpPr>
        <p:spPr bwMode="gray">
          <a:xfrm>
            <a:off x="417000" y="1016000"/>
            <a:ext cx="4356000" cy="432000"/>
          </a:xfrm>
          <a:prstGeom prst="rect">
            <a:avLst/>
          </a:prstGeom>
        </p:spPr>
        <p:txBody>
          <a:bodyPr wrap="none" anchor="ctr">
            <a:noAutofit/>
          </a:bodyPr>
          <a:lstStyle>
            <a:lvl1pPr>
              <a:lnSpc>
                <a:spcPct val="100000"/>
              </a:lnSpc>
              <a:spcBef>
                <a:spcPts val="0"/>
              </a:spcBef>
              <a:defRPr sz="1400" b="1">
                <a:solidFill>
                  <a:schemeClr val="accent1"/>
                </a:solidFill>
              </a:defRPr>
            </a:lvl1pPr>
          </a:lstStyle>
          <a:p>
            <a:pPr lvl="0"/>
            <a:r>
              <a:rPr kumimoji="1" lang="en-US" altLang="ja-JP" dirty="0"/>
              <a:t>Header</a:t>
            </a:r>
            <a:r>
              <a:rPr kumimoji="1" lang="ja-JP" altLang="en-US" dirty="0"/>
              <a:t>を入力（スライドタイトル）</a:t>
            </a:r>
          </a:p>
        </p:txBody>
      </p:sp>
      <p:sp>
        <p:nvSpPr>
          <p:cNvPr id="6" name="タイトル 5"/>
          <p:cNvSpPr>
            <a:spLocks noGrp="1"/>
          </p:cNvSpPr>
          <p:nvPr>
            <p:ph type="title" hasCustomPrompt="1"/>
          </p:nvPr>
        </p:nvSpPr>
        <p:spPr bwMode="gray">
          <a:xfrm>
            <a:off x="417000" y="136800"/>
            <a:ext cx="9072000" cy="651600"/>
          </a:xfrm>
        </p:spPr>
        <p:txBody>
          <a:bodyPr/>
          <a:lstStyle/>
          <a:p>
            <a:r>
              <a:rPr lang="ja-JP" altLang="en-US" dirty="0"/>
              <a:t>キーメッセージを入力（本スライドで一番伝えたいこと＜名詞止め・体言止め不可＞）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300271670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（基本版） コンテンツ左サイド_レベル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コンテンツ プレースホルダ 2"/>
          <p:cNvSpPr>
            <a:spLocks noGrp="1"/>
          </p:cNvSpPr>
          <p:nvPr>
            <p:ph idx="1"/>
          </p:nvPr>
        </p:nvSpPr>
        <p:spPr bwMode="gray">
          <a:xfrm>
            <a:off x="417000" y="1476000"/>
            <a:ext cx="4356000" cy="4824000"/>
          </a:xfrm>
          <a:prstGeom prst="rect">
            <a:avLst/>
          </a:prstGeom>
        </p:spPr>
        <p:txBody>
          <a:bodyPr/>
          <a:lstStyle>
            <a:lvl1pPr>
              <a:buNone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1pPr>
            <a:lvl2pPr marL="172800" indent="-172800">
              <a:lnSpc>
                <a:spcPct val="106000"/>
              </a:lnSpc>
              <a:spcBef>
                <a:spcPts val="1056"/>
              </a:spcBef>
              <a:buFont typeface="Wingdings" pitchFamily="2" charset="2"/>
              <a:buChar char="n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2pPr>
            <a:lvl3pPr marL="345600" indent="-172800">
              <a:lnSpc>
                <a:spcPct val="106000"/>
              </a:lnSpc>
              <a:spcBef>
                <a:spcPts val="480"/>
              </a:spcBef>
              <a:buFont typeface="Wingdings" pitchFamily="2" charset="2"/>
              <a:buChar char="Ø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3pPr>
            <a:lvl4pPr marL="518400" marR="0" indent="-172800" algn="l" defTabSz="989013" rtl="0" eaLnBrk="1" fontAlgn="auto" latinLnBrk="0" hangingPunct="1">
              <a:lnSpc>
                <a:spcPct val="106000"/>
              </a:lnSpc>
              <a:spcBef>
                <a:spcPts val="24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4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1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0"/>
          </p:nvPr>
        </p:nvSpPr>
        <p:spPr bwMode="gray"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0822A2BF-4EE5-45F6-88E1-9AA10A8C672A}" type="slidenum">
              <a:rPr lang="ja-JP" altLang="en-US" smtClean="0">
                <a:solidFill>
                  <a:prstClr val="black"/>
                </a:solidFill>
              </a:rPr>
              <a:pPr/>
              <a:t>‹#›</a:t>
            </a:fld>
            <a:endParaRPr lang="ja-JP" altLang="en-US" dirty="0">
              <a:solidFill>
                <a:prstClr val="black"/>
              </a:solidFill>
            </a:endParaRPr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 bwMode="gray"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GB" altLang="en-GB" dirty="0">
              <a:solidFill>
                <a:prstClr val="black"/>
              </a:solidFill>
            </a:endParaRP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sz="quarter" idx="12" hasCustomPrompt="1"/>
          </p:nvPr>
        </p:nvSpPr>
        <p:spPr bwMode="gray">
          <a:xfrm>
            <a:off x="417000" y="1016000"/>
            <a:ext cx="4356000" cy="432000"/>
          </a:xfrm>
          <a:prstGeom prst="rect">
            <a:avLst/>
          </a:prstGeom>
        </p:spPr>
        <p:txBody>
          <a:bodyPr wrap="none" anchor="ctr">
            <a:noAutofit/>
          </a:bodyPr>
          <a:lstStyle>
            <a:lvl1pPr>
              <a:lnSpc>
                <a:spcPct val="100000"/>
              </a:lnSpc>
              <a:spcBef>
                <a:spcPts val="0"/>
              </a:spcBef>
              <a:defRPr sz="1400" b="1">
                <a:solidFill>
                  <a:schemeClr val="accent1"/>
                </a:solidFill>
              </a:defRPr>
            </a:lvl1pPr>
          </a:lstStyle>
          <a:p>
            <a:pPr lvl="0"/>
            <a:r>
              <a:rPr kumimoji="1" lang="en-US" altLang="ja-JP" dirty="0"/>
              <a:t>Header</a:t>
            </a:r>
            <a:r>
              <a:rPr kumimoji="1" lang="ja-JP" altLang="en-US" dirty="0"/>
              <a:t>を入力（スライドタイトル）</a:t>
            </a:r>
          </a:p>
        </p:txBody>
      </p:sp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 bwMode="gray">
          <a:xfrm>
            <a:off x="417000" y="136800"/>
            <a:ext cx="9072000" cy="651600"/>
          </a:xfrm>
        </p:spPr>
        <p:txBody>
          <a:bodyPr/>
          <a:lstStyle/>
          <a:p>
            <a:r>
              <a:rPr lang="ja-JP" altLang="en-US" dirty="0"/>
              <a:t>キーメッセージを入力（本スライドで一番伝えたいこと＜名詞止め・体言止め不可＞）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075778752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（基本版） コンテンツ両サイド_レベル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コンテンツ プレースホルダ 2"/>
          <p:cNvSpPr>
            <a:spLocks noGrp="1"/>
          </p:cNvSpPr>
          <p:nvPr>
            <p:ph idx="1"/>
          </p:nvPr>
        </p:nvSpPr>
        <p:spPr bwMode="gray">
          <a:xfrm>
            <a:off x="417000" y="1476000"/>
            <a:ext cx="4356000" cy="4824000"/>
          </a:xfrm>
          <a:prstGeom prst="rect">
            <a:avLst/>
          </a:prstGeom>
        </p:spPr>
        <p:txBody>
          <a:bodyPr/>
          <a:lstStyle>
            <a:lvl1pPr>
              <a:buNone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1pPr>
            <a:lvl2pPr marL="172800" indent="-172800">
              <a:lnSpc>
                <a:spcPct val="106000"/>
              </a:lnSpc>
              <a:spcBef>
                <a:spcPts val="1056"/>
              </a:spcBef>
              <a:buFont typeface="Wingdings" pitchFamily="2" charset="2"/>
              <a:buChar char="n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2pPr>
            <a:lvl3pPr marL="345600" indent="-172800">
              <a:lnSpc>
                <a:spcPct val="106000"/>
              </a:lnSpc>
              <a:spcBef>
                <a:spcPts val="480"/>
              </a:spcBef>
              <a:buFont typeface="Wingdings" pitchFamily="2" charset="2"/>
              <a:buChar char="Ø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3pPr>
            <a:lvl4pPr marL="518400" marR="0" indent="-172800" algn="l" defTabSz="989013" rtl="0" eaLnBrk="1" fontAlgn="auto" latinLnBrk="0" hangingPunct="1">
              <a:lnSpc>
                <a:spcPct val="106000"/>
              </a:lnSpc>
              <a:spcBef>
                <a:spcPts val="24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4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1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</p:txBody>
      </p:sp>
      <p:sp>
        <p:nvSpPr>
          <p:cNvPr id="9" name="コンテンツ プレースホルダ 2"/>
          <p:cNvSpPr>
            <a:spLocks noGrp="1"/>
          </p:cNvSpPr>
          <p:nvPr>
            <p:ph idx="12"/>
          </p:nvPr>
        </p:nvSpPr>
        <p:spPr bwMode="gray">
          <a:xfrm>
            <a:off x="5132388" y="1476000"/>
            <a:ext cx="4356000" cy="4824000"/>
          </a:xfrm>
          <a:prstGeom prst="rect">
            <a:avLst/>
          </a:prstGeom>
        </p:spPr>
        <p:txBody>
          <a:bodyPr/>
          <a:lstStyle>
            <a:lvl1pPr>
              <a:buNone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1pPr>
            <a:lvl2pPr marL="172800" indent="-172800">
              <a:lnSpc>
                <a:spcPct val="106000"/>
              </a:lnSpc>
              <a:spcBef>
                <a:spcPts val="1056"/>
              </a:spcBef>
              <a:buFont typeface="Wingdings" pitchFamily="2" charset="2"/>
              <a:buChar char="n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2pPr>
            <a:lvl3pPr marL="345600" indent="-172800">
              <a:lnSpc>
                <a:spcPct val="106000"/>
              </a:lnSpc>
              <a:spcBef>
                <a:spcPts val="480"/>
              </a:spcBef>
              <a:buFont typeface="Wingdings" pitchFamily="2" charset="2"/>
              <a:buChar char="Ø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3pPr>
            <a:lvl4pPr marL="518400" indent="-172800">
              <a:lnSpc>
                <a:spcPct val="106000"/>
              </a:lnSpc>
              <a:spcBef>
                <a:spcPts val="240"/>
              </a:spcBef>
              <a:buFont typeface="Arial" pitchFamily="34" charset="0"/>
              <a:buChar char="•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4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1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</p:txBody>
      </p:sp>
      <p:sp>
        <p:nvSpPr>
          <p:cNvPr id="10" name="スライド番号プレースホルダ 9"/>
          <p:cNvSpPr>
            <a:spLocks noGrp="1"/>
          </p:cNvSpPr>
          <p:nvPr>
            <p:ph type="sldNum" sz="quarter" idx="13"/>
          </p:nvPr>
        </p:nvSpPr>
        <p:spPr bwMode="gray"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A3EB1B23-9AF8-425B-BAD7-B9FA00F18833}" type="slidenum">
              <a:rPr lang="ja-JP" altLang="en-US" smtClean="0">
                <a:solidFill>
                  <a:prstClr val="black"/>
                </a:solidFill>
              </a:rPr>
              <a:pPr/>
              <a:t>‹#›</a:t>
            </a:fld>
            <a:endParaRPr lang="ja-JP" altLang="en-US" dirty="0">
              <a:solidFill>
                <a:prstClr val="black"/>
              </a:solidFill>
            </a:endParaRPr>
          </a:p>
        </p:txBody>
      </p:sp>
      <p:sp>
        <p:nvSpPr>
          <p:cNvPr id="11" name="フッター プレースホルダ 10"/>
          <p:cNvSpPr>
            <a:spLocks noGrp="1"/>
          </p:cNvSpPr>
          <p:nvPr>
            <p:ph type="ftr" sz="quarter" idx="14"/>
          </p:nvPr>
        </p:nvSpPr>
        <p:spPr bwMode="gray"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GB" altLang="en-GB" dirty="0">
              <a:solidFill>
                <a:prstClr val="black"/>
              </a:solidFill>
            </a:endParaRP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sz="quarter" idx="15" hasCustomPrompt="1"/>
          </p:nvPr>
        </p:nvSpPr>
        <p:spPr bwMode="gray">
          <a:xfrm>
            <a:off x="417000" y="1016000"/>
            <a:ext cx="4356000" cy="432000"/>
          </a:xfrm>
          <a:prstGeom prst="rect">
            <a:avLst/>
          </a:prstGeom>
        </p:spPr>
        <p:txBody>
          <a:bodyPr wrap="none" anchor="ctr">
            <a:noAutofit/>
          </a:bodyPr>
          <a:lstStyle>
            <a:lvl1pPr>
              <a:lnSpc>
                <a:spcPct val="100000"/>
              </a:lnSpc>
              <a:spcBef>
                <a:spcPts val="0"/>
              </a:spcBef>
              <a:defRPr sz="1400" b="1">
                <a:solidFill>
                  <a:schemeClr val="accent1"/>
                </a:solidFill>
              </a:defRPr>
            </a:lvl1pPr>
          </a:lstStyle>
          <a:p>
            <a:pPr lvl="0"/>
            <a:r>
              <a:rPr kumimoji="1" lang="en-US" altLang="ja-JP" dirty="0"/>
              <a:t>Header</a:t>
            </a:r>
            <a:r>
              <a:rPr kumimoji="1" lang="ja-JP" altLang="en-US" dirty="0"/>
              <a:t>を入力（スライドタイトル）</a:t>
            </a:r>
          </a:p>
        </p:txBody>
      </p:sp>
      <p:sp>
        <p:nvSpPr>
          <p:cNvPr id="13" name="テキスト プレースホルダー 2"/>
          <p:cNvSpPr>
            <a:spLocks noGrp="1"/>
          </p:cNvSpPr>
          <p:nvPr>
            <p:ph type="body" sz="quarter" idx="16" hasCustomPrompt="1"/>
          </p:nvPr>
        </p:nvSpPr>
        <p:spPr bwMode="gray">
          <a:xfrm>
            <a:off x="5132388" y="1016000"/>
            <a:ext cx="4356000" cy="432000"/>
          </a:xfrm>
          <a:prstGeom prst="rect">
            <a:avLst/>
          </a:prstGeom>
        </p:spPr>
        <p:txBody>
          <a:bodyPr wrap="none" anchor="ctr">
            <a:noAutofit/>
          </a:bodyPr>
          <a:lstStyle>
            <a:lvl1pPr>
              <a:lnSpc>
                <a:spcPct val="100000"/>
              </a:lnSpc>
              <a:spcBef>
                <a:spcPts val="0"/>
              </a:spcBef>
              <a:defRPr sz="1400" b="1">
                <a:solidFill>
                  <a:schemeClr val="accent1"/>
                </a:solidFill>
              </a:defRPr>
            </a:lvl1pPr>
          </a:lstStyle>
          <a:p>
            <a:pPr lvl="0"/>
            <a:r>
              <a:rPr kumimoji="1" lang="en-US" altLang="ja-JP" dirty="0"/>
              <a:t>Header</a:t>
            </a:r>
            <a:r>
              <a:rPr kumimoji="1" lang="ja-JP" altLang="en-US" dirty="0"/>
              <a:t>を入力（スライドタイトル）</a:t>
            </a:r>
          </a:p>
        </p:txBody>
      </p:sp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 bwMode="gray">
          <a:xfrm>
            <a:off x="417000" y="136800"/>
            <a:ext cx="9072000" cy="651600"/>
          </a:xfrm>
        </p:spPr>
        <p:txBody>
          <a:bodyPr/>
          <a:lstStyle/>
          <a:p>
            <a:r>
              <a:rPr lang="ja-JP" altLang="en-US" dirty="0"/>
              <a:t>キーメッセージを入力（本スライドで一番伝えたいこと＜名詞止め・体言止め不可＞）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871755583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（基本版） コンテンツ全面_レベル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コンテンツ プレースホルダ 2"/>
          <p:cNvSpPr>
            <a:spLocks noGrp="1"/>
          </p:cNvSpPr>
          <p:nvPr>
            <p:ph idx="1"/>
          </p:nvPr>
        </p:nvSpPr>
        <p:spPr bwMode="gray">
          <a:xfrm>
            <a:off x="416999" y="1476000"/>
            <a:ext cx="9072000" cy="4824000"/>
          </a:xfrm>
          <a:prstGeom prst="rect">
            <a:avLst/>
          </a:prstGeom>
        </p:spPr>
        <p:txBody>
          <a:bodyPr/>
          <a:lstStyle>
            <a:lvl1pPr>
              <a:buFont typeface="Arial" pitchFamily="34" charset="0"/>
              <a:buNone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1pPr>
            <a:lvl2pPr marL="172800" indent="-172800">
              <a:lnSpc>
                <a:spcPct val="106000"/>
              </a:lnSpc>
              <a:spcBef>
                <a:spcPts val="1056"/>
              </a:spcBef>
              <a:buFont typeface="Wingdings" pitchFamily="2" charset="2"/>
              <a:buChar char="n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2pPr>
            <a:lvl3pPr marL="345600" indent="-172800">
              <a:lnSpc>
                <a:spcPct val="106000"/>
              </a:lnSpc>
              <a:spcBef>
                <a:spcPts val="480"/>
              </a:spcBef>
              <a:buFont typeface="Wingdings" pitchFamily="2" charset="2"/>
              <a:buChar char="Ø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3pPr>
            <a:lvl4pPr marL="518400" indent="-172800">
              <a:lnSpc>
                <a:spcPct val="106000"/>
              </a:lnSpc>
              <a:spcBef>
                <a:spcPts val="240"/>
              </a:spcBef>
              <a:buFont typeface="Arial" pitchFamily="34" charset="0"/>
              <a:buChar char="•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4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1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0"/>
          </p:nvPr>
        </p:nvSpPr>
        <p:spPr bwMode="gray"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543A0986-838B-4D2A-A95C-8CB1738263FE}" type="slidenum">
              <a:rPr lang="ja-JP" altLang="en-US" smtClean="0">
                <a:solidFill>
                  <a:prstClr val="black"/>
                </a:solidFill>
              </a:rPr>
              <a:pPr/>
              <a:t>‹#›</a:t>
            </a:fld>
            <a:endParaRPr lang="ja-JP" altLang="en-US" dirty="0">
              <a:solidFill>
                <a:prstClr val="black"/>
              </a:solidFill>
            </a:endParaRPr>
          </a:p>
        </p:txBody>
      </p:sp>
      <p:sp>
        <p:nvSpPr>
          <p:cNvPr id="10" name="フッター プレースホルダ 9"/>
          <p:cNvSpPr>
            <a:spLocks noGrp="1"/>
          </p:cNvSpPr>
          <p:nvPr>
            <p:ph type="ftr" sz="quarter" idx="11"/>
          </p:nvPr>
        </p:nvSpPr>
        <p:spPr bwMode="gray"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GB" altLang="en-GB" dirty="0">
              <a:solidFill>
                <a:prstClr val="black"/>
              </a:solidFill>
            </a:endParaRPr>
          </a:p>
        </p:txBody>
      </p:sp>
      <p:sp>
        <p:nvSpPr>
          <p:cNvPr id="8" name="テキスト プレースホルダー 2"/>
          <p:cNvSpPr>
            <a:spLocks noGrp="1"/>
          </p:cNvSpPr>
          <p:nvPr>
            <p:ph type="body" sz="quarter" idx="15" hasCustomPrompt="1"/>
          </p:nvPr>
        </p:nvSpPr>
        <p:spPr bwMode="gray">
          <a:xfrm>
            <a:off x="417000" y="1016000"/>
            <a:ext cx="4356000" cy="432000"/>
          </a:xfrm>
          <a:prstGeom prst="rect">
            <a:avLst/>
          </a:prstGeom>
        </p:spPr>
        <p:txBody>
          <a:bodyPr wrap="none" anchor="ctr">
            <a:noAutofit/>
          </a:bodyPr>
          <a:lstStyle>
            <a:lvl1pPr>
              <a:lnSpc>
                <a:spcPct val="100000"/>
              </a:lnSpc>
              <a:spcBef>
                <a:spcPts val="0"/>
              </a:spcBef>
              <a:defRPr sz="1400" b="1">
                <a:solidFill>
                  <a:schemeClr val="accent1"/>
                </a:solidFill>
              </a:defRPr>
            </a:lvl1pPr>
          </a:lstStyle>
          <a:p>
            <a:pPr lvl="0"/>
            <a:r>
              <a:rPr kumimoji="1" lang="en-US" altLang="ja-JP" dirty="0"/>
              <a:t>Header</a:t>
            </a:r>
            <a:r>
              <a:rPr kumimoji="1" lang="ja-JP" altLang="en-US" dirty="0"/>
              <a:t>を入力（スライドタイトル）</a:t>
            </a:r>
          </a:p>
        </p:txBody>
      </p:sp>
      <p:sp>
        <p:nvSpPr>
          <p:cNvPr id="3" name="タイトル 2"/>
          <p:cNvSpPr>
            <a:spLocks noGrp="1"/>
          </p:cNvSpPr>
          <p:nvPr>
            <p:ph type="title" hasCustomPrompt="1"/>
          </p:nvPr>
        </p:nvSpPr>
        <p:spPr bwMode="gray">
          <a:xfrm>
            <a:off x="417000" y="136800"/>
            <a:ext cx="9072000" cy="651600"/>
          </a:xfrm>
        </p:spPr>
        <p:txBody>
          <a:bodyPr/>
          <a:lstStyle/>
          <a:p>
            <a:r>
              <a:rPr lang="ja-JP" altLang="en-US" dirty="0"/>
              <a:t>キーメッセージを入力（本スライドで一番伝えたいこと＜名詞止め・体言止め不可＞）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888685145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（基本版） タイトル_ ロゴ入り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/>
          <p:cNvSpPr>
            <a:spLocks noGrp="1" noChangeAspect="1"/>
          </p:cNvSpPr>
          <p:nvPr>
            <p:ph type="pic" sz="quarter" idx="11"/>
          </p:nvPr>
        </p:nvSpPr>
        <p:spPr bwMode="gray">
          <a:xfrm>
            <a:off x="2523000" y="999000"/>
            <a:ext cx="4860000" cy="4860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ja-JP" altLang="en-US" dirty="0"/>
              <a:t>図を追加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 bwMode="gray">
          <a:xfrm>
            <a:off x="417600" y="5040000"/>
            <a:ext cx="4536000" cy="615553"/>
          </a:xfrm>
        </p:spPr>
        <p:txBody>
          <a:bodyPr anchor="b" anchorCtr="0">
            <a:noAutofit/>
          </a:bodyPr>
          <a:lstStyle>
            <a:lvl1pPr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 b="1">
                <a:solidFill>
                  <a:schemeClr val="tx1"/>
                </a:solidFill>
                <a:latin typeface="+mj-lt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ja-JP" altLang="en-US" noProof="0" dirty="0"/>
              <a:t>表紙タイトル</a:t>
            </a:r>
            <a:endParaRPr lang="en-US" noProof="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 bwMode="gray">
          <a:xfrm>
            <a:off x="417600" y="5652000"/>
            <a:ext cx="4536000" cy="492443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tx1"/>
                </a:solidFill>
              </a:defRPr>
            </a:lvl1pPr>
            <a:lvl2pPr marL="495283" indent="0" algn="ctr">
              <a:buNone/>
              <a:defRPr sz="2167"/>
            </a:lvl2pPr>
            <a:lvl3pPr marL="990564" indent="0" algn="ctr">
              <a:buNone/>
              <a:defRPr sz="1950"/>
            </a:lvl3pPr>
            <a:lvl4pPr marL="1485846" indent="0" algn="ctr">
              <a:buNone/>
              <a:defRPr sz="1733"/>
            </a:lvl4pPr>
            <a:lvl5pPr marL="1981127" indent="0" algn="ctr">
              <a:buNone/>
              <a:defRPr sz="1733"/>
            </a:lvl5pPr>
            <a:lvl6pPr marL="2476410" indent="0" algn="ctr">
              <a:buNone/>
              <a:defRPr sz="1733"/>
            </a:lvl6pPr>
            <a:lvl7pPr marL="2971692" indent="0" algn="ctr">
              <a:buNone/>
              <a:defRPr sz="1733"/>
            </a:lvl7pPr>
            <a:lvl8pPr marL="3466973" indent="0" algn="ctr">
              <a:buNone/>
              <a:defRPr sz="1733"/>
            </a:lvl8pPr>
            <a:lvl9pPr marL="3962255" indent="0" algn="ctr">
              <a:buNone/>
              <a:defRPr sz="1733"/>
            </a:lvl9pPr>
          </a:lstStyle>
          <a:p>
            <a:r>
              <a:rPr lang="ja-JP" altLang="en-US" noProof="0" dirty="0"/>
              <a:t>表紙サブタイトル</a:t>
            </a:r>
            <a:endParaRPr lang="en-US" noProof="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 bwMode="gray">
          <a:xfrm>
            <a:off x="417599" y="6408000"/>
            <a:ext cx="4536000" cy="215444"/>
          </a:xfrm>
          <a:prstGeom prst="rect">
            <a:avLst/>
          </a:prstGeom>
        </p:spPr>
        <p:txBody>
          <a:bodyPr wrap="square" lIns="0" anchor="b" anchorCtr="0">
            <a:spAutoFit/>
          </a:bodyPr>
          <a:lstStyle>
            <a:lvl1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400">
                <a:solidFill>
                  <a:schemeClr val="tx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ja-JP" altLang="en-US" noProof="0"/>
              <a:t>マスター テキストの書式設定</a:t>
            </a:r>
          </a:p>
        </p:txBody>
      </p:sp>
      <p:sp>
        <p:nvSpPr>
          <p:cNvPr id="8" name="Text Box 9"/>
          <p:cNvSpPr txBox="1">
            <a:spLocks noChangeArrowheads="1"/>
          </p:cNvSpPr>
          <p:nvPr/>
        </p:nvSpPr>
        <p:spPr bwMode="gray">
          <a:xfrm>
            <a:off x="417600" y="6192000"/>
            <a:ext cx="2093522" cy="215444"/>
          </a:xfrm>
          <a:prstGeom prst="rect">
            <a:avLst/>
          </a:prstGeom>
          <a:noFill/>
          <a:ln w="12700" cap="rnd" algn="ctr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ja-JP" altLang="en-US" sz="1400" dirty="0">
                <a:solidFill>
                  <a:srgbClr val="000000"/>
                </a:solidFill>
              </a:rPr>
              <a:t>有限責任監査法人</a:t>
            </a:r>
            <a:r>
              <a:rPr lang="ja-JP" altLang="ja-JP" sz="1400" dirty="0">
                <a:solidFill>
                  <a:srgbClr val="000000"/>
                </a:solidFill>
              </a:rPr>
              <a:t>トーマツ</a:t>
            </a:r>
            <a:endParaRPr lang="en-US" altLang="ja-JP" sz="1400" dirty="0">
              <a:solidFill>
                <a:srgbClr val="000000"/>
              </a:solidFill>
            </a:endParaRPr>
          </a:p>
        </p:txBody>
      </p:sp>
      <p:sp>
        <p:nvSpPr>
          <p:cNvPr id="10" name="テキスト プレースホルダー 9"/>
          <p:cNvSpPr>
            <a:spLocks noGrp="1"/>
          </p:cNvSpPr>
          <p:nvPr>
            <p:ph type="body" sz="quarter" idx="12" hasCustomPrompt="1"/>
          </p:nvPr>
        </p:nvSpPr>
        <p:spPr bwMode="gray">
          <a:xfrm>
            <a:off x="4953000" y="396000"/>
            <a:ext cx="4536000" cy="676800"/>
          </a:xfrm>
          <a:prstGeom prst="rect">
            <a:avLst/>
          </a:prstGeom>
        </p:spPr>
        <p:txBody>
          <a:bodyPr lIns="0">
            <a:normAutofit/>
          </a:bodyPr>
          <a:lstStyle>
            <a:lvl1pPr algn="r">
              <a:lnSpc>
                <a:spcPct val="100000"/>
              </a:lnSpc>
              <a:spcBef>
                <a:spcPts val="0"/>
              </a:spcBef>
              <a:defRPr sz="2200"/>
            </a:lvl1pPr>
            <a:lvl2pPr>
              <a:defRPr sz="2200"/>
            </a:lvl2pPr>
            <a:lvl3pPr>
              <a:defRPr sz="2200"/>
            </a:lvl3pPr>
            <a:lvl4pPr>
              <a:defRPr sz="2200"/>
            </a:lvl4pPr>
            <a:lvl5pPr>
              <a:defRPr sz="2200"/>
            </a:lvl5pPr>
          </a:lstStyle>
          <a:p>
            <a:pPr lvl="0"/>
            <a:r>
              <a:rPr kumimoji="1" lang="ja-JP" altLang="en-US" dirty="0"/>
              <a:t>クライアント社名</a:t>
            </a:r>
          </a:p>
        </p:txBody>
      </p:sp>
      <p:pic>
        <p:nvPicPr>
          <p:cNvPr id="7" name="図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416496" y="432000"/>
            <a:ext cx="1872000" cy="5879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773017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（基本版） タイトル ロゴ無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/>
          <p:cNvSpPr>
            <a:spLocks noGrp="1" noChangeAspect="1"/>
          </p:cNvSpPr>
          <p:nvPr>
            <p:ph type="pic" sz="quarter" idx="11"/>
          </p:nvPr>
        </p:nvSpPr>
        <p:spPr bwMode="gray">
          <a:xfrm>
            <a:off x="2523000" y="999000"/>
            <a:ext cx="4860000" cy="4860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ja-JP" altLang="en-US" dirty="0"/>
              <a:t>図を追加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 bwMode="gray">
          <a:xfrm>
            <a:off x="417600" y="5040000"/>
            <a:ext cx="4536000" cy="615553"/>
          </a:xfrm>
        </p:spPr>
        <p:txBody>
          <a:bodyPr anchor="b" anchorCtr="0">
            <a:noAutofit/>
          </a:bodyPr>
          <a:lstStyle>
            <a:lvl1pPr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 b="1">
                <a:solidFill>
                  <a:schemeClr val="tx1"/>
                </a:solidFill>
                <a:latin typeface="+mj-lt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ja-JP" altLang="en-US" noProof="0" dirty="0"/>
              <a:t>表紙タイトル</a:t>
            </a:r>
            <a:endParaRPr lang="en-US" noProof="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 bwMode="gray">
          <a:xfrm>
            <a:off x="417600" y="5652000"/>
            <a:ext cx="4536000" cy="492443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tx1"/>
                </a:solidFill>
              </a:defRPr>
            </a:lvl1pPr>
            <a:lvl2pPr marL="495283" indent="0" algn="ctr">
              <a:buNone/>
              <a:defRPr sz="2167"/>
            </a:lvl2pPr>
            <a:lvl3pPr marL="990564" indent="0" algn="ctr">
              <a:buNone/>
              <a:defRPr sz="1950"/>
            </a:lvl3pPr>
            <a:lvl4pPr marL="1485846" indent="0" algn="ctr">
              <a:buNone/>
              <a:defRPr sz="1733"/>
            </a:lvl4pPr>
            <a:lvl5pPr marL="1981127" indent="0" algn="ctr">
              <a:buNone/>
              <a:defRPr sz="1733"/>
            </a:lvl5pPr>
            <a:lvl6pPr marL="2476410" indent="0" algn="ctr">
              <a:buNone/>
              <a:defRPr sz="1733"/>
            </a:lvl6pPr>
            <a:lvl7pPr marL="2971692" indent="0" algn="ctr">
              <a:buNone/>
              <a:defRPr sz="1733"/>
            </a:lvl7pPr>
            <a:lvl8pPr marL="3466973" indent="0" algn="ctr">
              <a:buNone/>
              <a:defRPr sz="1733"/>
            </a:lvl8pPr>
            <a:lvl9pPr marL="3962255" indent="0" algn="ctr">
              <a:buNone/>
              <a:defRPr sz="1733"/>
            </a:lvl9pPr>
          </a:lstStyle>
          <a:p>
            <a:r>
              <a:rPr lang="ja-JP" altLang="en-US" noProof="0" dirty="0"/>
              <a:t>表紙サブタイトル</a:t>
            </a:r>
            <a:endParaRPr lang="en-US" noProof="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 bwMode="gray">
          <a:xfrm>
            <a:off x="417599" y="6408000"/>
            <a:ext cx="4536000" cy="215444"/>
          </a:xfrm>
          <a:prstGeom prst="rect">
            <a:avLst/>
          </a:prstGeom>
        </p:spPr>
        <p:txBody>
          <a:bodyPr wrap="square" lIns="0" anchor="b" anchorCtr="0">
            <a:spAutoFit/>
          </a:bodyPr>
          <a:lstStyle>
            <a:lvl1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400">
                <a:solidFill>
                  <a:schemeClr val="tx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ja-JP" altLang="en-US" noProof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71439951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（基本版） コンテンツ両サイド_レベル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オブジェクト 11" hidden="1"/>
          <p:cNvGraphicFramePr>
            <a:graphicFrameLocks noChangeAspect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350841743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270" imgH="270" progId="TCLayout.ActiveDocument.1">
                  <p:embed/>
                </p:oleObj>
              </mc:Choice>
              <mc:Fallback>
                <p:oleObj name="think-cell Slide" r:id="rId3" imgW="270" imgH="27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タイトル 1"/>
          <p:cNvSpPr>
            <a:spLocks noGrp="1"/>
          </p:cNvSpPr>
          <p:nvPr>
            <p:ph type="title" hasCustomPrompt="1"/>
          </p:nvPr>
        </p:nvSpPr>
        <p:spPr bwMode="gray">
          <a:xfrm>
            <a:off x="416496" y="136800"/>
            <a:ext cx="9072000" cy="651600"/>
          </a:xfrm>
          <a:prstGeom prst="rect">
            <a:avLst/>
          </a:prstGeom>
        </p:spPr>
        <p:txBody>
          <a:bodyPr/>
          <a:lstStyle>
            <a:lvl1pPr>
              <a:defRPr baseline="0"/>
            </a:lvl1pPr>
          </a:lstStyle>
          <a:p>
            <a:br>
              <a:rPr lang="en-US" altLang="ja-JP" dirty="0"/>
            </a:br>
            <a:r>
              <a:rPr lang="ja-JP" altLang="en-US" dirty="0"/>
              <a:t>キーメッセージを入力（本スライドで一番伝えたいこと＜名詞止め・体言止め不可＞）</a:t>
            </a:r>
          </a:p>
        </p:txBody>
      </p:sp>
      <p:sp>
        <p:nvSpPr>
          <p:cNvPr id="8" name="コンテンツ プレースホルダ 2"/>
          <p:cNvSpPr>
            <a:spLocks noGrp="1"/>
          </p:cNvSpPr>
          <p:nvPr>
            <p:ph idx="1"/>
          </p:nvPr>
        </p:nvSpPr>
        <p:spPr bwMode="gray">
          <a:xfrm>
            <a:off x="416496" y="1479600"/>
            <a:ext cx="4320000" cy="4816800"/>
          </a:xfrm>
          <a:prstGeom prst="rect">
            <a:avLst/>
          </a:prstGeom>
        </p:spPr>
        <p:txBody>
          <a:bodyPr/>
          <a:lstStyle>
            <a:lvl1pPr>
              <a:buNone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1pPr>
            <a:lvl2pPr marL="169200" indent="-169200">
              <a:lnSpc>
                <a:spcPct val="106000"/>
              </a:lnSpc>
              <a:spcBef>
                <a:spcPts val="1056"/>
              </a:spcBef>
              <a:buFont typeface="Wingdings" pitchFamily="2" charset="2"/>
              <a:buChar char="n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2pPr>
            <a:lvl3pPr marL="345600" indent="-172800">
              <a:lnSpc>
                <a:spcPct val="106000"/>
              </a:lnSpc>
              <a:spcBef>
                <a:spcPts val="480"/>
              </a:spcBef>
              <a:buFont typeface="Wingdings" pitchFamily="2" charset="2"/>
              <a:buChar char="Ø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3pPr>
            <a:lvl4pPr marL="518400" marR="0" indent="-172800" algn="l" defTabSz="914400" rtl="0" eaLnBrk="1" fontAlgn="auto" latinLnBrk="0" hangingPunct="1">
              <a:lnSpc>
                <a:spcPct val="106000"/>
              </a:lnSpc>
              <a:spcBef>
                <a:spcPts val="24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4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1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</p:txBody>
      </p:sp>
      <p:sp>
        <p:nvSpPr>
          <p:cNvPr id="9" name="コンテンツ プレースホルダ 2"/>
          <p:cNvSpPr>
            <a:spLocks noGrp="1"/>
          </p:cNvSpPr>
          <p:nvPr>
            <p:ph idx="12"/>
          </p:nvPr>
        </p:nvSpPr>
        <p:spPr bwMode="gray">
          <a:xfrm>
            <a:off x="5132388" y="1479600"/>
            <a:ext cx="4320000" cy="4816800"/>
          </a:xfrm>
          <a:prstGeom prst="rect">
            <a:avLst/>
          </a:prstGeom>
        </p:spPr>
        <p:txBody>
          <a:bodyPr/>
          <a:lstStyle>
            <a:lvl1pPr>
              <a:buNone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1pPr>
            <a:lvl2pPr marL="169200" indent="-169200">
              <a:lnSpc>
                <a:spcPct val="106000"/>
              </a:lnSpc>
              <a:spcBef>
                <a:spcPts val="1056"/>
              </a:spcBef>
              <a:buFont typeface="Wingdings" pitchFamily="2" charset="2"/>
              <a:buChar char="n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2pPr>
            <a:lvl3pPr marL="345600" indent="-172800">
              <a:lnSpc>
                <a:spcPct val="106000"/>
              </a:lnSpc>
              <a:spcBef>
                <a:spcPts val="480"/>
              </a:spcBef>
              <a:buFont typeface="Wingdings" pitchFamily="2" charset="2"/>
              <a:buChar char="Ø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3pPr>
            <a:lvl4pPr marL="518400" indent="-172800">
              <a:lnSpc>
                <a:spcPct val="106000"/>
              </a:lnSpc>
              <a:spcBef>
                <a:spcPts val="240"/>
              </a:spcBef>
              <a:buFont typeface="Arial" pitchFamily="34" charset="0"/>
              <a:buChar char="•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4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1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</p:txBody>
      </p:sp>
      <p:sp>
        <p:nvSpPr>
          <p:cNvPr id="10" name="スライド番号プレースホルダ 9"/>
          <p:cNvSpPr>
            <a:spLocks noGrp="1"/>
          </p:cNvSpPr>
          <p:nvPr>
            <p:ph type="sldNum" sz="quarter" idx="13"/>
          </p:nvPr>
        </p:nvSpPr>
        <p:spPr bwMode="gray"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3EB1B23-9AF8-425B-BAD7-B9FA00F18833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11" name="フッター プレースホルダ 10"/>
          <p:cNvSpPr>
            <a:spLocks noGrp="1"/>
          </p:cNvSpPr>
          <p:nvPr>
            <p:ph type="ftr" sz="quarter" idx="14"/>
          </p:nvPr>
        </p:nvSpPr>
        <p:spPr bwMode="gray"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 altLang="en-GB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sz="quarter" idx="15" hasCustomPrompt="1"/>
          </p:nvPr>
        </p:nvSpPr>
        <p:spPr>
          <a:xfrm>
            <a:off x="416496" y="1016000"/>
            <a:ext cx="4320000" cy="432000"/>
          </a:xfrm>
        </p:spPr>
        <p:txBody>
          <a:bodyPr wrap="none" anchor="ctr">
            <a:noAutofit/>
          </a:bodyPr>
          <a:lstStyle>
            <a:lvl1pPr>
              <a:defRPr sz="1400" b="1">
                <a:solidFill>
                  <a:schemeClr val="accent2"/>
                </a:solidFill>
              </a:defRPr>
            </a:lvl1pPr>
          </a:lstStyle>
          <a:p>
            <a:pPr lvl="0"/>
            <a:r>
              <a:rPr kumimoji="1" lang="en-US" altLang="ja-JP" dirty="0"/>
              <a:t>Header</a:t>
            </a:r>
            <a:r>
              <a:rPr kumimoji="1" lang="ja-JP" altLang="en-US" dirty="0"/>
              <a:t>を入力（スライドタイトル）</a:t>
            </a:r>
          </a:p>
        </p:txBody>
      </p:sp>
      <p:sp>
        <p:nvSpPr>
          <p:cNvPr id="13" name="テキスト プレースホルダー 2"/>
          <p:cNvSpPr>
            <a:spLocks noGrp="1"/>
          </p:cNvSpPr>
          <p:nvPr>
            <p:ph type="body" sz="quarter" idx="16" hasCustomPrompt="1"/>
          </p:nvPr>
        </p:nvSpPr>
        <p:spPr>
          <a:xfrm>
            <a:off x="5132388" y="1016000"/>
            <a:ext cx="4320000" cy="432000"/>
          </a:xfrm>
        </p:spPr>
        <p:txBody>
          <a:bodyPr wrap="none" anchor="ctr">
            <a:noAutofit/>
          </a:bodyPr>
          <a:lstStyle>
            <a:lvl1pPr>
              <a:defRPr sz="1400" b="1">
                <a:solidFill>
                  <a:schemeClr val="accent2"/>
                </a:solidFill>
              </a:defRPr>
            </a:lvl1pPr>
          </a:lstStyle>
          <a:p>
            <a:pPr lvl="0"/>
            <a:r>
              <a:rPr kumimoji="1" lang="en-US" altLang="ja-JP" dirty="0"/>
              <a:t>Header</a:t>
            </a:r>
            <a:r>
              <a:rPr kumimoji="1" lang="ja-JP" altLang="en-US" dirty="0"/>
              <a:t>を入力（スライドタイトル）</a:t>
            </a:r>
          </a:p>
        </p:txBody>
      </p:sp>
    </p:spTree>
    <p:extLst>
      <p:ext uri="{BB962C8B-B14F-4D97-AF65-F5344CB8AC3E}">
        <p14:creationId xmlns:p14="http://schemas.microsoft.com/office/powerpoint/2010/main" val="3729743979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（基本版） 目次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3"/>
          <p:cNvSpPr>
            <a:spLocks noGrp="1"/>
          </p:cNvSpPr>
          <p:nvPr>
            <p:ph sz="quarter" idx="10"/>
          </p:nvPr>
        </p:nvSpPr>
        <p:spPr bwMode="gray">
          <a:xfrm>
            <a:off x="417000" y="1476000"/>
            <a:ext cx="4356000" cy="4824000"/>
          </a:xfrm>
          <a:prstGeom prst="rect">
            <a:avLst/>
          </a:prstGeom>
        </p:spPr>
        <p:txBody>
          <a:bodyPr/>
          <a:lstStyle>
            <a:lvl1pPr>
              <a:tabLst>
                <a:tab pos="5448101" algn="r"/>
              </a:tabLst>
              <a:defRPr/>
            </a:lvl1pPr>
            <a:lvl2pPr>
              <a:tabLst>
                <a:tab pos="5448101" algn="r"/>
              </a:tabLst>
              <a:defRPr/>
            </a:lvl2pPr>
            <a:lvl3pPr>
              <a:tabLst>
                <a:tab pos="5448101" algn="r"/>
              </a:tabLst>
              <a:defRPr/>
            </a:lvl3pPr>
            <a:lvl4pPr>
              <a:tabLst>
                <a:tab pos="5448101" algn="r"/>
              </a:tabLst>
              <a:defRPr/>
            </a:lvl4pPr>
            <a:lvl5pPr>
              <a:tabLst>
                <a:tab pos="5448101" algn="r"/>
              </a:tabLst>
              <a:defRPr baseline="0"/>
            </a:lvl5pPr>
          </a:lstStyle>
          <a:p>
            <a:pPr lvl="0"/>
            <a:r>
              <a:rPr lang="ja-JP" altLang="en-US" noProof="0" dirty="0"/>
              <a:t>マスター テキストの書式設定</a:t>
            </a:r>
          </a:p>
          <a:p>
            <a:pPr lvl="1"/>
            <a:r>
              <a:rPr lang="ja-JP" altLang="en-US" noProof="0" dirty="0"/>
              <a:t>第 </a:t>
            </a:r>
            <a:r>
              <a:rPr lang="en-US" altLang="ja-JP" noProof="0" dirty="0"/>
              <a:t>1 </a:t>
            </a:r>
            <a:r>
              <a:rPr lang="ja-JP" altLang="en-US" noProof="0" dirty="0"/>
              <a:t>レベル</a:t>
            </a:r>
          </a:p>
          <a:p>
            <a:pPr lvl="2"/>
            <a:r>
              <a:rPr lang="ja-JP" altLang="en-US" noProof="0" dirty="0"/>
              <a:t>第 </a:t>
            </a:r>
            <a:r>
              <a:rPr lang="en-US" altLang="ja-JP" noProof="0" dirty="0"/>
              <a:t>2 </a:t>
            </a:r>
            <a:r>
              <a:rPr lang="ja-JP" altLang="en-US" noProof="0" dirty="0"/>
              <a:t>レベル</a:t>
            </a:r>
          </a:p>
          <a:p>
            <a:pPr lvl="3"/>
            <a:r>
              <a:rPr lang="ja-JP" altLang="en-US" noProof="0" dirty="0"/>
              <a:t>第 </a:t>
            </a:r>
            <a:r>
              <a:rPr lang="en-US" altLang="ja-JP" noProof="0" dirty="0"/>
              <a:t>3 </a:t>
            </a:r>
            <a:r>
              <a:rPr lang="ja-JP" altLang="en-US" noProof="0" dirty="0"/>
              <a:t>レベル</a:t>
            </a:r>
          </a:p>
        </p:txBody>
      </p:sp>
      <p:sp>
        <p:nvSpPr>
          <p:cNvPr id="15" name="Content Placeholder 3"/>
          <p:cNvSpPr>
            <a:spLocks noGrp="1"/>
          </p:cNvSpPr>
          <p:nvPr>
            <p:ph sz="quarter" idx="20"/>
          </p:nvPr>
        </p:nvSpPr>
        <p:spPr bwMode="gray">
          <a:xfrm>
            <a:off x="5133000" y="1476000"/>
            <a:ext cx="4356000" cy="4824000"/>
          </a:xfrm>
          <a:prstGeom prst="rect">
            <a:avLst/>
          </a:prstGeom>
        </p:spPr>
        <p:txBody>
          <a:bodyPr/>
          <a:lstStyle>
            <a:lvl1pPr>
              <a:tabLst>
                <a:tab pos="5448101" algn="r"/>
              </a:tabLst>
              <a:defRPr/>
            </a:lvl1pPr>
            <a:lvl2pPr>
              <a:tabLst>
                <a:tab pos="5448101" algn="r"/>
              </a:tabLst>
              <a:defRPr/>
            </a:lvl2pPr>
            <a:lvl3pPr>
              <a:tabLst>
                <a:tab pos="5448101" algn="r"/>
              </a:tabLst>
              <a:defRPr/>
            </a:lvl3pPr>
            <a:lvl4pPr>
              <a:tabLst>
                <a:tab pos="5448101" algn="r"/>
              </a:tabLst>
              <a:defRPr/>
            </a:lvl4pPr>
            <a:lvl5pPr>
              <a:tabLst>
                <a:tab pos="5448101" algn="r"/>
              </a:tabLst>
              <a:defRPr baseline="0"/>
            </a:lvl5pPr>
          </a:lstStyle>
          <a:p>
            <a:pPr lvl="0"/>
            <a:r>
              <a:rPr lang="ja-JP" altLang="en-US" noProof="0" dirty="0"/>
              <a:t>マスター テキストの書式設定</a:t>
            </a:r>
          </a:p>
          <a:p>
            <a:pPr lvl="1"/>
            <a:r>
              <a:rPr lang="ja-JP" altLang="en-US" noProof="0" dirty="0"/>
              <a:t>第 </a:t>
            </a:r>
            <a:r>
              <a:rPr lang="en-US" altLang="ja-JP" noProof="0" dirty="0"/>
              <a:t>1 </a:t>
            </a:r>
            <a:r>
              <a:rPr lang="ja-JP" altLang="en-US" noProof="0" dirty="0"/>
              <a:t>レベル</a:t>
            </a:r>
          </a:p>
          <a:p>
            <a:pPr lvl="2"/>
            <a:r>
              <a:rPr lang="ja-JP" altLang="en-US" noProof="0" dirty="0"/>
              <a:t>第 </a:t>
            </a:r>
            <a:r>
              <a:rPr lang="en-US" altLang="ja-JP" noProof="0" dirty="0"/>
              <a:t>2 </a:t>
            </a:r>
            <a:r>
              <a:rPr lang="ja-JP" altLang="en-US" noProof="0" dirty="0"/>
              <a:t>レベル</a:t>
            </a:r>
          </a:p>
          <a:p>
            <a:pPr lvl="3"/>
            <a:r>
              <a:rPr lang="ja-JP" altLang="en-US" noProof="0" dirty="0"/>
              <a:t>第 </a:t>
            </a:r>
            <a:r>
              <a:rPr lang="en-US" altLang="ja-JP" noProof="0" dirty="0"/>
              <a:t>3 </a:t>
            </a:r>
            <a:r>
              <a:rPr lang="ja-JP" altLang="en-US" noProof="0" dirty="0"/>
              <a:t>レベル</a:t>
            </a:r>
          </a:p>
        </p:txBody>
      </p:sp>
      <p:sp>
        <p:nvSpPr>
          <p:cNvPr id="4" name="タイトル 3"/>
          <p:cNvSpPr>
            <a:spLocks noGrp="1"/>
          </p:cNvSpPr>
          <p:nvPr>
            <p:ph type="title" hasCustomPrompt="1"/>
          </p:nvPr>
        </p:nvSpPr>
        <p:spPr bwMode="gray"/>
        <p:txBody>
          <a:bodyPr/>
          <a:lstStyle>
            <a:lvl1pPr>
              <a:defRPr/>
            </a:lvl1pPr>
          </a:lstStyle>
          <a:p>
            <a:r>
              <a:rPr lang="ja-JP" altLang="en-US" dirty="0"/>
              <a:t>キーメッセージを入力（本スライドで一番伝えたいこと＜名詞止め・体言止め不可＞）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83298547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（基本版） 白紙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フッター プレースホルダー 2"/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>
            <a:lvl1pPr>
              <a:defRPr/>
            </a:lvl1pPr>
          </a:lstStyle>
          <a:p>
            <a:endParaRPr lang="en-GB" altLang="en-GB" dirty="0">
              <a:solidFill>
                <a:prstClr val="black"/>
              </a:solidFill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/>
            </a:lvl1pPr>
          </a:lstStyle>
          <a:p>
            <a:fld id="{AA5FCFE5-FE56-4EF1-80A8-07776887C2A1}" type="slidenum">
              <a:rPr lang="ja-JP" altLang="en-US" smtClean="0">
                <a:solidFill>
                  <a:prstClr val="black"/>
                </a:solidFill>
              </a:rPr>
              <a:pPr/>
              <a:t>‹#›</a:t>
            </a:fld>
            <a:endParaRPr lang="ja-JP" altLang="en-US" dirty="0">
              <a:solidFill>
                <a:prstClr val="black"/>
              </a:solidFill>
            </a:endParaRPr>
          </a:p>
        </p:txBody>
      </p:sp>
      <p:sp>
        <p:nvSpPr>
          <p:cNvPr id="6" name="テキスト プレースホルダー 5"/>
          <p:cNvSpPr>
            <a:spLocks noGrp="1"/>
          </p:cNvSpPr>
          <p:nvPr>
            <p:ph type="body" sz="quarter" idx="12"/>
          </p:nvPr>
        </p:nvSpPr>
        <p:spPr bwMode="gray">
          <a:xfrm>
            <a:off x="1902000" y="2367864"/>
            <a:ext cx="6102000" cy="2487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1087736320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（基本版） 中表紙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 bwMode="gray">
          <a:xfrm>
            <a:off x="968400" y="2124000"/>
            <a:ext cx="5176793" cy="667409"/>
          </a:xfrm>
          <a:prstGeom prst="rect">
            <a:avLst/>
          </a:prstGeom>
          <a:noFill/>
        </p:spPr>
        <p:txBody>
          <a:bodyPr wrap="none" lIns="72000" rIns="73152" anchor="ctr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2800" b="1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ja-JP" altLang="en-US" dirty="0"/>
              <a:t>中表紙タイトル</a:t>
            </a:r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AA5FCFE5-FE56-4EF1-80A8-07776887C2A1}" type="slidenum">
              <a:rPr lang="ja-JP" altLang="en-US" smtClean="0">
                <a:solidFill>
                  <a:prstClr val="black"/>
                </a:solidFill>
              </a:rPr>
              <a:pPr/>
              <a:t>‹#›</a:t>
            </a:fld>
            <a:endParaRPr lang="ja-JP" altLang="en-US" dirty="0">
              <a:solidFill>
                <a:prstClr val="black"/>
              </a:solidFill>
            </a:endParaRPr>
          </a:p>
        </p:txBody>
      </p:sp>
      <p:sp>
        <p:nvSpPr>
          <p:cNvPr id="7" name="フッター プレースホルダ 6"/>
          <p:cNvSpPr>
            <a:spLocks noGrp="1"/>
          </p:cNvSpPr>
          <p:nvPr>
            <p:ph type="ftr" sz="quarter" idx="12"/>
          </p:nvPr>
        </p:nvSpPr>
        <p:spPr bwMode="gray"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GB" altLang="en-GB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4911853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（基本版） タイトルのみ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フッター プレースホルダ 2"/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GB" altLang="en-GB" dirty="0">
              <a:solidFill>
                <a:prstClr val="black"/>
              </a:solidFill>
            </a:endParaRPr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AA5FCFE5-FE56-4EF1-80A8-07776887C2A1}" type="slidenum">
              <a:rPr lang="ja-JP" altLang="en-US" smtClean="0">
                <a:solidFill>
                  <a:prstClr val="black"/>
                </a:solidFill>
              </a:rPr>
              <a:pPr/>
              <a:t>‹#›</a:t>
            </a:fld>
            <a:endParaRPr lang="ja-JP" altLang="en-US" dirty="0">
              <a:solidFill>
                <a:prstClr val="black"/>
              </a:solidFill>
            </a:endParaRPr>
          </a:p>
        </p:txBody>
      </p:sp>
      <p:sp>
        <p:nvSpPr>
          <p:cNvPr id="9" name="テキスト プレースホルダー 2"/>
          <p:cNvSpPr>
            <a:spLocks noGrp="1"/>
          </p:cNvSpPr>
          <p:nvPr>
            <p:ph type="body" sz="quarter" idx="15" hasCustomPrompt="1"/>
          </p:nvPr>
        </p:nvSpPr>
        <p:spPr bwMode="gray">
          <a:xfrm>
            <a:off x="417000" y="1016000"/>
            <a:ext cx="4356000" cy="432000"/>
          </a:xfrm>
          <a:prstGeom prst="rect">
            <a:avLst/>
          </a:prstGeom>
        </p:spPr>
        <p:txBody>
          <a:bodyPr wrap="none" anchor="ctr">
            <a:noAutofit/>
          </a:bodyPr>
          <a:lstStyle>
            <a:lvl1pPr>
              <a:lnSpc>
                <a:spcPct val="100000"/>
              </a:lnSpc>
              <a:spcBef>
                <a:spcPts val="0"/>
              </a:spcBef>
              <a:defRPr sz="1400" b="1">
                <a:solidFill>
                  <a:schemeClr val="accent1"/>
                </a:solidFill>
              </a:defRPr>
            </a:lvl1pPr>
          </a:lstStyle>
          <a:p>
            <a:pPr lvl="0"/>
            <a:r>
              <a:rPr kumimoji="1" lang="en-US" altLang="ja-JP" dirty="0"/>
              <a:t>Header</a:t>
            </a:r>
            <a:r>
              <a:rPr kumimoji="1" lang="ja-JP" altLang="en-US" dirty="0"/>
              <a:t>を入力（スライドタイトル）</a:t>
            </a:r>
          </a:p>
        </p:txBody>
      </p:sp>
      <p:sp>
        <p:nvSpPr>
          <p:cNvPr id="6" name="タイトル 5"/>
          <p:cNvSpPr>
            <a:spLocks noGrp="1"/>
          </p:cNvSpPr>
          <p:nvPr>
            <p:ph type="title" hasCustomPrompt="1"/>
          </p:nvPr>
        </p:nvSpPr>
        <p:spPr bwMode="gray">
          <a:xfrm>
            <a:off x="417000" y="136800"/>
            <a:ext cx="9072000" cy="651600"/>
          </a:xfrm>
        </p:spPr>
        <p:txBody>
          <a:bodyPr/>
          <a:lstStyle/>
          <a:p>
            <a:r>
              <a:rPr lang="ja-JP" altLang="en-US" dirty="0"/>
              <a:t>キーメッセージを入力（本スライドで一番伝えたいこと＜名詞止め・体言止め不可＞）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630084600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（基本版） コンテンツ左サイド_レベル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コンテンツ プレースホルダ 2"/>
          <p:cNvSpPr>
            <a:spLocks noGrp="1"/>
          </p:cNvSpPr>
          <p:nvPr>
            <p:ph idx="1"/>
          </p:nvPr>
        </p:nvSpPr>
        <p:spPr bwMode="gray">
          <a:xfrm>
            <a:off x="417000" y="1476000"/>
            <a:ext cx="4356000" cy="4824000"/>
          </a:xfrm>
          <a:prstGeom prst="rect">
            <a:avLst/>
          </a:prstGeom>
        </p:spPr>
        <p:txBody>
          <a:bodyPr/>
          <a:lstStyle>
            <a:lvl1pPr>
              <a:buNone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1pPr>
            <a:lvl2pPr marL="172800" indent="-172800">
              <a:lnSpc>
                <a:spcPct val="106000"/>
              </a:lnSpc>
              <a:spcBef>
                <a:spcPts val="1056"/>
              </a:spcBef>
              <a:buFont typeface="Wingdings" pitchFamily="2" charset="2"/>
              <a:buChar char="n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2pPr>
            <a:lvl3pPr marL="345600" indent="-172800">
              <a:lnSpc>
                <a:spcPct val="106000"/>
              </a:lnSpc>
              <a:spcBef>
                <a:spcPts val="480"/>
              </a:spcBef>
              <a:buFont typeface="Wingdings" pitchFamily="2" charset="2"/>
              <a:buChar char="Ø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3pPr>
            <a:lvl4pPr marL="518400" marR="0" indent="-172800" algn="l" defTabSz="989013" rtl="0" eaLnBrk="1" fontAlgn="auto" latinLnBrk="0" hangingPunct="1">
              <a:lnSpc>
                <a:spcPct val="106000"/>
              </a:lnSpc>
              <a:spcBef>
                <a:spcPts val="24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4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1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0"/>
          </p:nvPr>
        </p:nvSpPr>
        <p:spPr bwMode="gray"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0822A2BF-4EE5-45F6-88E1-9AA10A8C672A}" type="slidenum">
              <a:rPr lang="ja-JP" altLang="en-US" smtClean="0">
                <a:solidFill>
                  <a:prstClr val="black"/>
                </a:solidFill>
              </a:rPr>
              <a:pPr/>
              <a:t>‹#›</a:t>
            </a:fld>
            <a:endParaRPr lang="ja-JP" altLang="en-US" dirty="0">
              <a:solidFill>
                <a:prstClr val="black"/>
              </a:solidFill>
            </a:endParaRPr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 bwMode="gray"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GB" altLang="en-GB" dirty="0">
              <a:solidFill>
                <a:prstClr val="black"/>
              </a:solidFill>
            </a:endParaRP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sz="quarter" idx="12" hasCustomPrompt="1"/>
          </p:nvPr>
        </p:nvSpPr>
        <p:spPr bwMode="gray">
          <a:xfrm>
            <a:off x="417000" y="1016000"/>
            <a:ext cx="4356000" cy="432000"/>
          </a:xfrm>
          <a:prstGeom prst="rect">
            <a:avLst/>
          </a:prstGeom>
        </p:spPr>
        <p:txBody>
          <a:bodyPr wrap="none" anchor="ctr">
            <a:noAutofit/>
          </a:bodyPr>
          <a:lstStyle>
            <a:lvl1pPr>
              <a:lnSpc>
                <a:spcPct val="100000"/>
              </a:lnSpc>
              <a:spcBef>
                <a:spcPts val="0"/>
              </a:spcBef>
              <a:defRPr sz="1400" b="1">
                <a:solidFill>
                  <a:schemeClr val="accent1"/>
                </a:solidFill>
              </a:defRPr>
            </a:lvl1pPr>
          </a:lstStyle>
          <a:p>
            <a:pPr lvl="0"/>
            <a:r>
              <a:rPr kumimoji="1" lang="en-US" altLang="ja-JP" dirty="0"/>
              <a:t>Header</a:t>
            </a:r>
            <a:r>
              <a:rPr kumimoji="1" lang="ja-JP" altLang="en-US" dirty="0"/>
              <a:t>を入力（スライドタイトル）</a:t>
            </a:r>
          </a:p>
        </p:txBody>
      </p:sp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 bwMode="gray">
          <a:xfrm>
            <a:off x="417000" y="136800"/>
            <a:ext cx="9072000" cy="651600"/>
          </a:xfrm>
        </p:spPr>
        <p:txBody>
          <a:bodyPr/>
          <a:lstStyle/>
          <a:p>
            <a:r>
              <a:rPr lang="ja-JP" altLang="en-US" dirty="0"/>
              <a:t>キーメッセージを入力（本スライドで一番伝えたいこと＜名詞止め・体言止め不可＞）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799771804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（基本版） コンテンツ両サイド_レベル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コンテンツ プレースホルダ 2"/>
          <p:cNvSpPr>
            <a:spLocks noGrp="1"/>
          </p:cNvSpPr>
          <p:nvPr>
            <p:ph idx="1"/>
          </p:nvPr>
        </p:nvSpPr>
        <p:spPr bwMode="gray">
          <a:xfrm>
            <a:off x="417000" y="1476000"/>
            <a:ext cx="4356000" cy="4824000"/>
          </a:xfrm>
          <a:prstGeom prst="rect">
            <a:avLst/>
          </a:prstGeom>
        </p:spPr>
        <p:txBody>
          <a:bodyPr/>
          <a:lstStyle>
            <a:lvl1pPr>
              <a:buNone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1pPr>
            <a:lvl2pPr marL="172800" indent="-172800">
              <a:lnSpc>
                <a:spcPct val="106000"/>
              </a:lnSpc>
              <a:spcBef>
                <a:spcPts val="1056"/>
              </a:spcBef>
              <a:buFont typeface="Wingdings" pitchFamily="2" charset="2"/>
              <a:buChar char="n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2pPr>
            <a:lvl3pPr marL="345600" indent="-172800">
              <a:lnSpc>
                <a:spcPct val="106000"/>
              </a:lnSpc>
              <a:spcBef>
                <a:spcPts val="480"/>
              </a:spcBef>
              <a:buFont typeface="Wingdings" pitchFamily="2" charset="2"/>
              <a:buChar char="Ø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3pPr>
            <a:lvl4pPr marL="518400" marR="0" indent="-172800" algn="l" defTabSz="989013" rtl="0" eaLnBrk="1" fontAlgn="auto" latinLnBrk="0" hangingPunct="1">
              <a:lnSpc>
                <a:spcPct val="106000"/>
              </a:lnSpc>
              <a:spcBef>
                <a:spcPts val="24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4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1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</p:txBody>
      </p:sp>
      <p:sp>
        <p:nvSpPr>
          <p:cNvPr id="9" name="コンテンツ プレースホルダ 2"/>
          <p:cNvSpPr>
            <a:spLocks noGrp="1"/>
          </p:cNvSpPr>
          <p:nvPr>
            <p:ph idx="12"/>
          </p:nvPr>
        </p:nvSpPr>
        <p:spPr bwMode="gray">
          <a:xfrm>
            <a:off x="5132388" y="1476000"/>
            <a:ext cx="4356000" cy="4824000"/>
          </a:xfrm>
          <a:prstGeom prst="rect">
            <a:avLst/>
          </a:prstGeom>
        </p:spPr>
        <p:txBody>
          <a:bodyPr/>
          <a:lstStyle>
            <a:lvl1pPr>
              <a:buNone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1pPr>
            <a:lvl2pPr marL="172800" indent="-172800">
              <a:lnSpc>
                <a:spcPct val="106000"/>
              </a:lnSpc>
              <a:spcBef>
                <a:spcPts val="1056"/>
              </a:spcBef>
              <a:buFont typeface="Wingdings" pitchFamily="2" charset="2"/>
              <a:buChar char="n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2pPr>
            <a:lvl3pPr marL="345600" indent="-172800">
              <a:lnSpc>
                <a:spcPct val="106000"/>
              </a:lnSpc>
              <a:spcBef>
                <a:spcPts val="480"/>
              </a:spcBef>
              <a:buFont typeface="Wingdings" pitchFamily="2" charset="2"/>
              <a:buChar char="Ø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3pPr>
            <a:lvl4pPr marL="518400" indent="-172800">
              <a:lnSpc>
                <a:spcPct val="106000"/>
              </a:lnSpc>
              <a:spcBef>
                <a:spcPts val="240"/>
              </a:spcBef>
              <a:buFont typeface="Arial" pitchFamily="34" charset="0"/>
              <a:buChar char="•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4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1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</p:txBody>
      </p:sp>
      <p:sp>
        <p:nvSpPr>
          <p:cNvPr id="10" name="スライド番号プレースホルダ 9"/>
          <p:cNvSpPr>
            <a:spLocks noGrp="1"/>
          </p:cNvSpPr>
          <p:nvPr>
            <p:ph type="sldNum" sz="quarter" idx="13"/>
          </p:nvPr>
        </p:nvSpPr>
        <p:spPr bwMode="gray"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A3EB1B23-9AF8-425B-BAD7-B9FA00F18833}" type="slidenum">
              <a:rPr lang="ja-JP" altLang="en-US" smtClean="0">
                <a:solidFill>
                  <a:prstClr val="black"/>
                </a:solidFill>
              </a:rPr>
              <a:pPr/>
              <a:t>‹#›</a:t>
            </a:fld>
            <a:endParaRPr lang="ja-JP" altLang="en-US" dirty="0">
              <a:solidFill>
                <a:prstClr val="black"/>
              </a:solidFill>
            </a:endParaRPr>
          </a:p>
        </p:txBody>
      </p:sp>
      <p:sp>
        <p:nvSpPr>
          <p:cNvPr id="11" name="フッター プレースホルダ 10"/>
          <p:cNvSpPr>
            <a:spLocks noGrp="1"/>
          </p:cNvSpPr>
          <p:nvPr>
            <p:ph type="ftr" sz="quarter" idx="14"/>
          </p:nvPr>
        </p:nvSpPr>
        <p:spPr bwMode="gray"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GB" altLang="en-GB" dirty="0">
              <a:solidFill>
                <a:prstClr val="black"/>
              </a:solidFill>
            </a:endParaRP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sz="quarter" idx="15" hasCustomPrompt="1"/>
          </p:nvPr>
        </p:nvSpPr>
        <p:spPr bwMode="gray">
          <a:xfrm>
            <a:off x="417000" y="1016000"/>
            <a:ext cx="4356000" cy="432000"/>
          </a:xfrm>
          <a:prstGeom prst="rect">
            <a:avLst/>
          </a:prstGeom>
        </p:spPr>
        <p:txBody>
          <a:bodyPr wrap="none" anchor="ctr">
            <a:noAutofit/>
          </a:bodyPr>
          <a:lstStyle>
            <a:lvl1pPr>
              <a:lnSpc>
                <a:spcPct val="100000"/>
              </a:lnSpc>
              <a:spcBef>
                <a:spcPts val="0"/>
              </a:spcBef>
              <a:defRPr sz="1400" b="1">
                <a:solidFill>
                  <a:schemeClr val="accent1"/>
                </a:solidFill>
              </a:defRPr>
            </a:lvl1pPr>
          </a:lstStyle>
          <a:p>
            <a:pPr lvl="0"/>
            <a:r>
              <a:rPr kumimoji="1" lang="en-US" altLang="ja-JP" dirty="0"/>
              <a:t>Header</a:t>
            </a:r>
            <a:r>
              <a:rPr kumimoji="1" lang="ja-JP" altLang="en-US" dirty="0"/>
              <a:t>を入力（スライドタイトル）</a:t>
            </a:r>
          </a:p>
        </p:txBody>
      </p:sp>
      <p:sp>
        <p:nvSpPr>
          <p:cNvPr id="13" name="テキスト プレースホルダー 2"/>
          <p:cNvSpPr>
            <a:spLocks noGrp="1"/>
          </p:cNvSpPr>
          <p:nvPr>
            <p:ph type="body" sz="quarter" idx="16" hasCustomPrompt="1"/>
          </p:nvPr>
        </p:nvSpPr>
        <p:spPr bwMode="gray">
          <a:xfrm>
            <a:off x="5132388" y="1016000"/>
            <a:ext cx="4356000" cy="432000"/>
          </a:xfrm>
          <a:prstGeom prst="rect">
            <a:avLst/>
          </a:prstGeom>
        </p:spPr>
        <p:txBody>
          <a:bodyPr wrap="none" anchor="ctr">
            <a:noAutofit/>
          </a:bodyPr>
          <a:lstStyle>
            <a:lvl1pPr>
              <a:lnSpc>
                <a:spcPct val="100000"/>
              </a:lnSpc>
              <a:spcBef>
                <a:spcPts val="0"/>
              </a:spcBef>
              <a:defRPr sz="1400" b="1">
                <a:solidFill>
                  <a:schemeClr val="accent1"/>
                </a:solidFill>
              </a:defRPr>
            </a:lvl1pPr>
          </a:lstStyle>
          <a:p>
            <a:pPr lvl="0"/>
            <a:r>
              <a:rPr kumimoji="1" lang="en-US" altLang="ja-JP" dirty="0"/>
              <a:t>Header</a:t>
            </a:r>
            <a:r>
              <a:rPr kumimoji="1" lang="ja-JP" altLang="en-US" dirty="0"/>
              <a:t>を入力（スライドタイトル）</a:t>
            </a:r>
          </a:p>
        </p:txBody>
      </p:sp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 bwMode="gray">
          <a:xfrm>
            <a:off x="417000" y="136800"/>
            <a:ext cx="9072000" cy="651600"/>
          </a:xfrm>
        </p:spPr>
        <p:txBody>
          <a:bodyPr/>
          <a:lstStyle/>
          <a:p>
            <a:r>
              <a:rPr lang="ja-JP" altLang="en-US" dirty="0"/>
              <a:t>キーメッセージを入力（本スライドで一番伝えたいこと＜名詞止め・体言止め不可＞）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009758710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（基本版） コンテンツ全面_レベル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コンテンツ プレースホルダ 2"/>
          <p:cNvSpPr>
            <a:spLocks noGrp="1"/>
          </p:cNvSpPr>
          <p:nvPr>
            <p:ph idx="1"/>
          </p:nvPr>
        </p:nvSpPr>
        <p:spPr bwMode="gray">
          <a:xfrm>
            <a:off x="416999" y="1476000"/>
            <a:ext cx="9072000" cy="4824000"/>
          </a:xfrm>
          <a:prstGeom prst="rect">
            <a:avLst/>
          </a:prstGeom>
        </p:spPr>
        <p:txBody>
          <a:bodyPr/>
          <a:lstStyle>
            <a:lvl1pPr>
              <a:buFont typeface="Arial" pitchFamily="34" charset="0"/>
              <a:buNone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1pPr>
            <a:lvl2pPr marL="172800" indent="-172800">
              <a:lnSpc>
                <a:spcPct val="106000"/>
              </a:lnSpc>
              <a:spcBef>
                <a:spcPts val="1056"/>
              </a:spcBef>
              <a:buFont typeface="Wingdings" pitchFamily="2" charset="2"/>
              <a:buChar char="n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2pPr>
            <a:lvl3pPr marL="345600" indent="-172800">
              <a:lnSpc>
                <a:spcPct val="106000"/>
              </a:lnSpc>
              <a:spcBef>
                <a:spcPts val="480"/>
              </a:spcBef>
              <a:buFont typeface="Wingdings" pitchFamily="2" charset="2"/>
              <a:buChar char="Ø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3pPr>
            <a:lvl4pPr marL="518400" indent="-172800">
              <a:lnSpc>
                <a:spcPct val="106000"/>
              </a:lnSpc>
              <a:spcBef>
                <a:spcPts val="240"/>
              </a:spcBef>
              <a:buFont typeface="Arial" pitchFamily="34" charset="0"/>
              <a:buChar char="•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4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1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0"/>
          </p:nvPr>
        </p:nvSpPr>
        <p:spPr bwMode="gray"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543A0986-838B-4D2A-A95C-8CB1738263FE}" type="slidenum">
              <a:rPr lang="ja-JP" altLang="en-US" smtClean="0">
                <a:solidFill>
                  <a:prstClr val="black"/>
                </a:solidFill>
              </a:rPr>
              <a:pPr/>
              <a:t>‹#›</a:t>
            </a:fld>
            <a:endParaRPr lang="ja-JP" altLang="en-US" dirty="0">
              <a:solidFill>
                <a:prstClr val="black"/>
              </a:solidFill>
            </a:endParaRPr>
          </a:p>
        </p:txBody>
      </p:sp>
      <p:sp>
        <p:nvSpPr>
          <p:cNvPr id="10" name="フッター プレースホルダ 9"/>
          <p:cNvSpPr>
            <a:spLocks noGrp="1"/>
          </p:cNvSpPr>
          <p:nvPr>
            <p:ph type="ftr" sz="quarter" idx="11"/>
          </p:nvPr>
        </p:nvSpPr>
        <p:spPr bwMode="gray"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GB" altLang="en-GB" dirty="0">
              <a:solidFill>
                <a:prstClr val="black"/>
              </a:solidFill>
            </a:endParaRPr>
          </a:p>
        </p:txBody>
      </p:sp>
      <p:sp>
        <p:nvSpPr>
          <p:cNvPr id="8" name="テキスト プレースホルダー 2"/>
          <p:cNvSpPr>
            <a:spLocks noGrp="1"/>
          </p:cNvSpPr>
          <p:nvPr>
            <p:ph type="body" sz="quarter" idx="15" hasCustomPrompt="1"/>
          </p:nvPr>
        </p:nvSpPr>
        <p:spPr bwMode="gray">
          <a:xfrm>
            <a:off x="417000" y="1016000"/>
            <a:ext cx="4356000" cy="432000"/>
          </a:xfrm>
          <a:prstGeom prst="rect">
            <a:avLst/>
          </a:prstGeom>
        </p:spPr>
        <p:txBody>
          <a:bodyPr wrap="none" anchor="ctr">
            <a:noAutofit/>
          </a:bodyPr>
          <a:lstStyle>
            <a:lvl1pPr>
              <a:lnSpc>
                <a:spcPct val="100000"/>
              </a:lnSpc>
              <a:spcBef>
                <a:spcPts val="0"/>
              </a:spcBef>
              <a:defRPr sz="1400" b="1">
                <a:solidFill>
                  <a:schemeClr val="accent1"/>
                </a:solidFill>
              </a:defRPr>
            </a:lvl1pPr>
          </a:lstStyle>
          <a:p>
            <a:pPr lvl="0"/>
            <a:r>
              <a:rPr kumimoji="1" lang="en-US" altLang="ja-JP" dirty="0"/>
              <a:t>Header</a:t>
            </a:r>
            <a:r>
              <a:rPr kumimoji="1" lang="ja-JP" altLang="en-US" dirty="0"/>
              <a:t>を入力（スライドタイトル）</a:t>
            </a:r>
          </a:p>
        </p:txBody>
      </p:sp>
      <p:sp>
        <p:nvSpPr>
          <p:cNvPr id="3" name="タイトル 2"/>
          <p:cNvSpPr>
            <a:spLocks noGrp="1"/>
          </p:cNvSpPr>
          <p:nvPr>
            <p:ph type="title" hasCustomPrompt="1"/>
          </p:nvPr>
        </p:nvSpPr>
        <p:spPr bwMode="gray">
          <a:xfrm>
            <a:off x="417000" y="136800"/>
            <a:ext cx="9072000" cy="651600"/>
          </a:xfrm>
        </p:spPr>
        <p:txBody>
          <a:bodyPr/>
          <a:lstStyle/>
          <a:p>
            <a:r>
              <a:rPr lang="ja-JP" altLang="en-US" dirty="0"/>
              <a:t>キーメッセージを入力（本スライドで一番伝えたいこと＜名詞止め・体言止め不可＞）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54830546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（基本版） タイトル_ ロゴ入り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/>
          <p:cNvSpPr>
            <a:spLocks noGrp="1" noChangeAspect="1"/>
          </p:cNvSpPr>
          <p:nvPr>
            <p:ph type="pic" sz="quarter" idx="11"/>
          </p:nvPr>
        </p:nvSpPr>
        <p:spPr bwMode="gray">
          <a:xfrm>
            <a:off x="2523003" y="999000"/>
            <a:ext cx="4860000" cy="4860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ja-JP" altLang="en-US" dirty="0"/>
              <a:t>図を追加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 bwMode="gray">
          <a:xfrm>
            <a:off x="417606" y="5040020"/>
            <a:ext cx="4536000" cy="615553"/>
          </a:xfrm>
        </p:spPr>
        <p:txBody>
          <a:bodyPr anchor="b" anchorCtr="0">
            <a:noAutofit/>
          </a:bodyPr>
          <a:lstStyle>
            <a:lvl1pPr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20" b="1">
                <a:solidFill>
                  <a:schemeClr val="tx1"/>
                </a:solidFill>
                <a:latin typeface="+mj-lt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ja-JP" altLang="en-US" noProof="0" dirty="0"/>
              <a:t>表紙タイトル</a:t>
            </a:r>
            <a:endParaRPr lang="en-US" noProof="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 bwMode="gray">
          <a:xfrm>
            <a:off x="417606" y="5652020"/>
            <a:ext cx="4536000" cy="492443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16">
                <a:solidFill>
                  <a:schemeClr val="tx1"/>
                </a:solidFill>
              </a:defRPr>
            </a:lvl1pPr>
            <a:lvl2pPr marL="500434" indent="0" algn="ctr">
              <a:buNone/>
              <a:defRPr sz="2189"/>
            </a:lvl2pPr>
            <a:lvl3pPr marL="1000863" indent="0" algn="ctr">
              <a:buNone/>
              <a:defRPr sz="1971"/>
            </a:lvl3pPr>
            <a:lvl4pPr marL="1501296" indent="0" algn="ctr">
              <a:buNone/>
              <a:defRPr sz="1751"/>
            </a:lvl4pPr>
            <a:lvl5pPr marL="2001725" indent="0" algn="ctr">
              <a:buNone/>
              <a:defRPr sz="1751"/>
            </a:lvl5pPr>
            <a:lvl6pPr marL="2502161" indent="0" algn="ctr">
              <a:buNone/>
              <a:defRPr sz="1751"/>
            </a:lvl6pPr>
            <a:lvl7pPr marL="3002591" indent="0" algn="ctr">
              <a:buNone/>
              <a:defRPr sz="1751"/>
            </a:lvl7pPr>
            <a:lvl8pPr marL="3503023" indent="0" algn="ctr">
              <a:buNone/>
              <a:defRPr sz="1751"/>
            </a:lvl8pPr>
            <a:lvl9pPr marL="4003453" indent="0" algn="ctr">
              <a:buNone/>
              <a:defRPr sz="1751"/>
            </a:lvl9pPr>
          </a:lstStyle>
          <a:p>
            <a:r>
              <a:rPr lang="ja-JP" altLang="en-US" noProof="0" dirty="0"/>
              <a:t>表紙サブタイトル</a:t>
            </a:r>
            <a:endParaRPr lang="en-US" noProof="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 bwMode="gray">
          <a:xfrm>
            <a:off x="417605" y="6405695"/>
            <a:ext cx="4536000" cy="217752"/>
          </a:xfrm>
          <a:prstGeom prst="rect">
            <a:avLst/>
          </a:prstGeom>
        </p:spPr>
        <p:txBody>
          <a:bodyPr wrap="square" lIns="0" anchor="b" anchorCtr="0">
            <a:spAutoFit/>
          </a:bodyPr>
          <a:lstStyle>
            <a:lvl1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415">
                <a:solidFill>
                  <a:schemeClr val="tx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ja-JP" altLang="en-US" noProof="0"/>
              <a:t>マスター テキストの書式設定</a:t>
            </a:r>
          </a:p>
        </p:txBody>
      </p:sp>
      <p:sp>
        <p:nvSpPr>
          <p:cNvPr id="10" name="テキスト プレースホルダー 9"/>
          <p:cNvSpPr>
            <a:spLocks noGrp="1"/>
          </p:cNvSpPr>
          <p:nvPr>
            <p:ph type="body" sz="quarter" idx="12" hasCustomPrompt="1"/>
          </p:nvPr>
        </p:nvSpPr>
        <p:spPr bwMode="gray">
          <a:xfrm>
            <a:off x="4953006" y="396000"/>
            <a:ext cx="4536000" cy="676800"/>
          </a:xfrm>
          <a:prstGeom prst="rect">
            <a:avLst/>
          </a:prstGeom>
        </p:spPr>
        <p:txBody>
          <a:bodyPr lIns="0">
            <a:normAutofit/>
          </a:bodyPr>
          <a:lstStyle>
            <a:lvl1pPr algn="r">
              <a:lnSpc>
                <a:spcPct val="100000"/>
              </a:lnSpc>
              <a:spcBef>
                <a:spcPts val="0"/>
              </a:spcBef>
              <a:defRPr sz="2223"/>
            </a:lvl1pPr>
            <a:lvl2pPr>
              <a:defRPr sz="2223"/>
            </a:lvl2pPr>
            <a:lvl3pPr>
              <a:defRPr sz="2223"/>
            </a:lvl3pPr>
            <a:lvl4pPr>
              <a:defRPr sz="2223"/>
            </a:lvl4pPr>
            <a:lvl5pPr>
              <a:defRPr sz="2223"/>
            </a:lvl5pPr>
          </a:lstStyle>
          <a:p>
            <a:pPr lvl="0"/>
            <a:r>
              <a:rPr kumimoji="1" lang="ja-JP" altLang="en-US" dirty="0"/>
              <a:t>クライアント社名</a:t>
            </a:r>
          </a:p>
        </p:txBody>
      </p:sp>
    </p:spTree>
    <p:extLst>
      <p:ext uri="{BB962C8B-B14F-4D97-AF65-F5344CB8AC3E}">
        <p14:creationId xmlns:p14="http://schemas.microsoft.com/office/powerpoint/2010/main" val="186938145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（基本版） 中表紙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 bwMode="gray">
          <a:xfrm>
            <a:off x="968402" y="2124020"/>
            <a:ext cx="5176793" cy="667409"/>
          </a:xfrm>
          <a:prstGeom prst="rect">
            <a:avLst/>
          </a:prstGeom>
          <a:noFill/>
        </p:spPr>
        <p:txBody>
          <a:bodyPr wrap="none" lIns="72000" rIns="73152" anchor="ctr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2830" b="1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ja-JP" altLang="en-US" dirty="0"/>
              <a:t>中表紙タイトル</a:t>
            </a:r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1"/>
          </p:nvPr>
        </p:nvSpPr>
        <p:spPr bwMode="gray">
          <a:xfrm>
            <a:off x="4881143" y="6588177"/>
            <a:ext cx="180000" cy="1800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AA5FCFE5-FE56-4EF1-80A8-07776887C2A1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7" name="フッター プレースホルダ 6"/>
          <p:cNvSpPr>
            <a:spLocks noGrp="1"/>
          </p:cNvSpPr>
          <p:nvPr>
            <p:ph type="ftr" sz="quarter" idx="12"/>
          </p:nvPr>
        </p:nvSpPr>
        <p:spPr bwMode="gray"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GB" altLang="en-GB" dirty="0"/>
          </a:p>
        </p:txBody>
      </p:sp>
    </p:spTree>
    <p:extLst>
      <p:ext uri="{BB962C8B-B14F-4D97-AF65-F5344CB8AC3E}">
        <p14:creationId xmlns:p14="http://schemas.microsoft.com/office/powerpoint/2010/main" val="643069298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（基本版） 目次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3"/>
          <p:cNvSpPr>
            <a:spLocks noGrp="1"/>
          </p:cNvSpPr>
          <p:nvPr>
            <p:ph sz="quarter" idx="10"/>
          </p:nvPr>
        </p:nvSpPr>
        <p:spPr bwMode="gray">
          <a:xfrm>
            <a:off x="417007" y="1476000"/>
            <a:ext cx="4356000" cy="4824000"/>
          </a:xfrm>
          <a:prstGeom prst="rect">
            <a:avLst/>
          </a:prstGeom>
        </p:spPr>
        <p:txBody>
          <a:bodyPr/>
          <a:lstStyle>
            <a:lvl1pPr>
              <a:tabLst>
                <a:tab pos="5504749" algn="r"/>
              </a:tabLst>
              <a:defRPr/>
            </a:lvl1pPr>
            <a:lvl2pPr>
              <a:tabLst>
                <a:tab pos="5504749" algn="r"/>
              </a:tabLst>
              <a:defRPr/>
            </a:lvl2pPr>
            <a:lvl3pPr>
              <a:tabLst>
                <a:tab pos="5504749" algn="r"/>
              </a:tabLst>
              <a:defRPr/>
            </a:lvl3pPr>
            <a:lvl4pPr>
              <a:tabLst>
                <a:tab pos="5504749" algn="r"/>
              </a:tabLst>
              <a:defRPr/>
            </a:lvl4pPr>
            <a:lvl5pPr>
              <a:tabLst>
                <a:tab pos="5504749" algn="r"/>
              </a:tabLst>
              <a:defRPr baseline="0"/>
            </a:lvl5pPr>
          </a:lstStyle>
          <a:p>
            <a:pPr lvl="0"/>
            <a:r>
              <a:rPr lang="ja-JP" altLang="en-US" noProof="0" dirty="0"/>
              <a:t>マスター テキストの書式設定</a:t>
            </a:r>
          </a:p>
          <a:p>
            <a:pPr lvl="1"/>
            <a:r>
              <a:rPr lang="ja-JP" altLang="en-US" noProof="0" dirty="0"/>
              <a:t>第 </a:t>
            </a:r>
            <a:r>
              <a:rPr lang="en-US" altLang="ja-JP" noProof="0" dirty="0"/>
              <a:t>1 </a:t>
            </a:r>
            <a:r>
              <a:rPr lang="ja-JP" altLang="en-US" noProof="0" dirty="0"/>
              <a:t>レベル</a:t>
            </a:r>
          </a:p>
          <a:p>
            <a:pPr lvl="2"/>
            <a:r>
              <a:rPr lang="ja-JP" altLang="en-US" noProof="0" dirty="0"/>
              <a:t>第 </a:t>
            </a:r>
            <a:r>
              <a:rPr lang="en-US" altLang="ja-JP" noProof="0" dirty="0"/>
              <a:t>2 </a:t>
            </a:r>
            <a:r>
              <a:rPr lang="ja-JP" altLang="en-US" noProof="0" dirty="0"/>
              <a:t>レベル</a:t>
            </a:r>
          </a:p>
          <a:p>
            <a:pPr lvl="3"/>
            <a:r>
              <a:rPr lang="ja-JP" altLang="en-US" noProof="0" dirty="0"/>
              <a:t>第 </a:t>
            </a:r>
            <a:r>
              <a:rPr lang="en-US" altLang="ja-JP" noProof="0" dirty="0"/>
              <a:t>3 </a:t>
            </a:r>
            <a:r>
              <a:rPr lang="ja-JP" altLang="en-US" noProof="0" dirty="0"/>
              <a:t>レベル</a:t>
            </a:r>
          </a:p>
        </p:txBody>
      </p:sp>
      <p:sp>
        <p:nvSpPr>
          <p:cNvPr id="15" name="Content Placeholder 3"/>
          <p:cNvSpPr>
            <a:spLocks noGrp="1"/>
          </p:cNvSpPr>
          <p:nvPr>
            <p:ph sz="quarter" idx="20"/>
          </p:nvPr>
        </p:nvSpPr>
        <p:spPr bwMode="gray">
          <a:xfrm>
            <a:off x="5133005" y="1476000"/>
            <a:ext cx="4356000" cy="4824000"/>
          </a:xfrm>
          <a:prstGeom prst="rect">
            <a:avLst/>
          </a:prstGeom>
        </p:spPr>
        <p:txBody>
          <a:bodyPr/>
          <a:lstStyle>
            <a:lvl1pPr>
              <a:tabLst>
                <a:tab pos="5504749" algn="r"/>
              </a:tabLst>
              <a:defRPr/>
            </a:lvl1pPr>
            <a:lvl2pPr>
              <a:tabLst>
                <a:tab pos="5504749" algn="r"/>
              </a:tabLst>
              <a:defRPr/>
            </a:lvl2pPr>
            <a:lvl3pPr>
              <a:tabLst>
                <a:tab pos="5504749" algn="r"/>
              </a:tabLst>
              <a:defRPr/>
            </a:lvl3pPr>
            <a:lvl4pPr>
              <a:tabLst>
                <a:tab pos="5504749" algn="r"/>
              </a:tabLst>
              <a:defRPr/>
            </a:lvl4pPr>
            <a:lvl5pPr>
              <a:tabLst>
                <a:tab pos="5504749" algn="r"/>
              </a:tabLst>
              <a:defRPr baseline="0"/>
            </a:lvl5pPr>
          </a:lstStyle>
          <a:p>
            <a:pPr lvl="0"/>
            <a:r>
              <a:rPr lang="ja-JP" altLang="en-US" noProof="0" dirty="0"/>
              <a:t>マスター テキストの書式設定</a:t>
            </a:r>
          </a:p>
          <a:p>
            <a:pPr lvl="1"/>
            <a:r>
              <a:rPr lang="ja-JP" altLang="en-US" noProof="0" dirty="0"/>
              <a:t>第 </a:t>
            </a:r>
            <a:r>
              <a:rPr lang="en-US" altLang="ja-JP" noProof="0" dirty="0"/>
              <a:t>1 </a:t>
            </a:r>
            <a:r>
              <a:rPr lang="ja-JP" altLang="en-US" noProof="0" dirty="0"/>
              <a:t>レベル</a:t>
            </a:r>
          </a:p>
          <a:p>
            <a:pPr lvl="2"/>
            <a:r>
              <a:rPr lang="ja-JP" altLang="en-US" noProof="0" dirty="0"/>
              <a:t>第 </a:t>
            </a:r>
            <a:r>
              <a:rPr lang="en-US" altLang="ja-JP" noProof="0" dirty="0"/>
              <a:t>2 </a:t>
            </a:r>
            <a:r>
              <a:rPr lang="ja-JP" altLang="en-US" noProof="0" dirty="0"/>
              <a:t>レベル</a:t>
            </a:r>
          </a:p>
          <a:p>
            <a:pPr lvl="3"/>
            <a:r>
              <a:rPr lang="ja-JP" altLang="en-US" noProof="0" dirty="0"/>
              <a:t>第 </a:t>
            </a:r>
            <a:r>
              <a:rPr lang="en-US" altLang="ja-JP" noProof="0" dirty="0"/>
              <a:t>3 </a:t>
            </a:r>
            <a:r>
              <a:rPr lang="ja-JP" altLang="en-US" noProof="0" dirty="0"/>
              <a:t>レベル</a:t>
            </a:r>
          </a:p>
        </p:txBody>
      </p:sp>
      <p:sp>
        <p:nvSpPr>
          <p:cNvPr id="4" name="タイトル 3"/>
          <p:cNvSpPr>
            <a:spLocks noGrp="1"/>
          </p:cNvSpPr>
          <p:nvPr>
            <p:ph type="title" hasCustomPrompt="1"/>
          </p:nvPr>
        </p:nvSpPr>
        <p:spPr bwMode="gray"/>
        <p:txBody>
          <a:bodyPr/>
          <a:lstStyle>
            <a:lvl1pPr>
              <a:defRPr/>
            </a:lvl1pPr>
          </a:lstStyle>
          <a:p>
            <a:r>
              <a:rPr lang="ja-JP" altLang="en-US" dirty="0"/>
              <a:t>キーメッセージを入力（本スライドで一番伝えたいこと＜名詞止め・体言止め不可＞）</a:t>
            </a:r>
            <a:endParaRPr kumimoji="1" lang="ja-JP" altLang="en-US" dirty="0"/>
          </a:p>
        </p:txBody>
      </p:sp>
      <p:sp>
        <p:nvSpPr>
          <p:cNvPr id="6" name="フッター プレースホルダ 7"/>
          <p:cNvSpPr>
            <a:spLocks noGrp="1"/>
          </p:cNvSpPr>
          <p:nvPr>
            <p:ph type="ftr" sz="quarter" idx="11"/>
          </p:nvPr>
        </p:nvSpPr>
        <p:spPr bwMode="gray">
          <a:xfrm>
            <a:off x="705606" y="6588000"/>
            <a:ext cx="4068000" cy="169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GB" altLang="en-GB" dirty="0"/>
          </a:p>
        </p:txBody>
      </p:sp>
      <p:sp>
        <p:nvSpPr>
          <p:cNvPr id="7" name="テキスト プレースホルダー 2"/>
          <p:cNvSpPr>
            <a:spLocks noGrp="1"/>
          </p:cNvSpPr>
          <p:nvPr>
            <p:ph type="body" sz="quarter" idx="12" hasCustomPrompt="1"/>
          </p:nvPr>
        </p:nvSpPr>
        <p:spPr bwMode="gray">
          <a:xfrm>
            <a:off x="417007" y="1016000"/>
            <a:ext cx="4356000" cy="432000"/>
          </a:xfrm>
          <a:prstGeom prst="rect">
            <a:avLst/>
          </a:prstGeom>
        </p:spPr>
        <p:txBody>
          <a:bodyPr wrap="none" anchor="ctr">
            <a:noAutofit/>
          </a:bodyPr>
          <a:lstStyle>
            <a:lvl1pPr>
              <a:lnSpc>
                <a:spcPct val="100000"/>
              </a:lnSpc>
              <a:spcBef>
                <a:spcPts val="0"/>
              </a:spcBef>
              <a:defRPr sz="1415" b="1">
                <a:solidFill>
                  <a:schemeClr val="accent1"/>
                </a:solidFill>
              </a:defRPr>
            </a:lvl1pPr>
          </a:lstStyle>
          <a:p>
            <a:pPr lvl="0"/>
            <a:r>
              <a:rPr kumimoji="1" lang="en-US" altLang="ja-JP" dirty="0"/>
              <a:t>Header</a:t>
            </a:r>
            <a:r>
              <a:rPr kumimoji="1" lang="ja-JP" altLang="en-US" dirty="0"/>
              <a:t>を入力（スライドタイトル）</a:t>
            </a:r>
          </a:p>
        </p:txBody>
      </p:sp>
      <p:sp>
        <p:nvSpPr>
          <p:cNvPr id="8" name="スライド番号プレースホルダ 4"/>
          <p:cNvSpPr>
            <a:spLocks noGrp="1"/>
          </p:cNvSpPr>
          <p:nvPr>
            <p:ph type="sldNum" sz="quarter" idx="21"/>
          </p:nvPr>
        </p:nvSpPr>
        <p:spPr bwMode="gray">
          <a:xfrm>
            <a:off x="4881143" y="6588177"/>
            <a:ext cx="180000" cy="1800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AA5FCFE5-FE56-4EF1-80A8-07776887C2A1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36092553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（基本版） コンテンツ全面_レベル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オブジェクト 6" hidden="1"/>
          <p:cNvGraphicFramePr>
            <a:graphicFrameLocks noChangeAspect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855205329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270" imgH="270" progId="TCLayout.ActiveDocument.1">
                  <p:embed/>
                </p:oleObj>
              </mc:Choice>
              <mc:Fallback>
                <p:oleObj name="think-cell Slide" r:id="rId3" imgW="270" imgH="27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 bwMode="gray">
          <a:xfrm>
            <a:off x="417000" y="136800"/>
            <a:ext cx="9072000" cy="651600"/>
          </a:xfrm>
          <a:prstGeom prst="rect">
            <a:avLst/>
          </a:prstGeom>
        </p:spPr>
        <p:txBody>
          <a:bodyPr/>
          <a:lstStyle>
            <a:lvl1pPr>
              <a:defRPr baseline="0">
                <a:latin typeface="Arial" pitchFamily="34" charset="0"/>
                <a:ea typeface="+mn-ea"/>
                <a:cs typeface="Arial" pitchFamily="34" charset="0"/>
              </a:defRPr>
            </a:lvl1pPr>
          </a:lstStyle>
          <a:p>
            <a:r>
              <a:rPr lang="ja-JP" altLang="en-US" dirty="0"/>
              <a:t>キーメッセージを入力（本スライドで一番伝えたいこと＜名詞止め・体言止め不可＞）</a:t>
            </a:r>
          </a:p>
        </p:txBody>
      </p:sp>
      <p:sp>
        <p:nvSpPr>
          <p:cNvPr id="6" name="コンテンツ プレースホルダ 2"/>
          <p:cNvSpPr>
            <a:spLocks noGrp="1"/>
          </p:cNvSpPr>
          <p:nvPr>
            <p:ph idx="1"/>
          </p:nvPr>
        </p:nvSpPr>
        <p:spPr bwMode="gray">
          <a:xfrm>
            <a:off x="417000" y="1479600"/>
            <a:ext cx="9066013" cy="4816800"/>
          </a:xfrm>
          <a:prstGeom prst="rect">
            <a:avLst/>
          </a:prstGeom>
        </p:spPr>
        <p:txBody>
          <a:bodyPr/>
          <a:lstStyle>
            <a:lvl1pPr>
              <a:buFont typeface="Arial" pitchFamily="34" charset="0"/>
              <a:buNone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1pPr>
            <a:lvl2pPr marL="169200" indent="-169200">
              <a:lnSpc>
                <a:spcPct val="106000"/>
              </a:lnSpc>
              <a:spcBef>
                <a:spcPts val="1056"/>
              </a:spcBef>
              <a:buFont typeface="Wingdings" pitchFamily="2" charset="2"/>
              <a:buChar char="n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2pPr>
            <a:lvl3pPr marL="345600" indent="-172800">
              <a:lnSpc>
                <a:spcPct val="106000"/>
              </a:lnSpc>
              <a:spcBef>
                <a:spcPts val="480"/>
              </a:spcBef>
              <a:buFont typeface="Wingdings" pitchFamily="2" charset="2"/>
              <a:buChar char="Ø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3pPr>
            <a:lvl4pPr marL="518400" indent="-172800">
              <a:lnSpc>
                <a:spcPct val="106000"/>
              </a:lnSpc>
              <a:spcBef>
                <a:spcPts val="240"/>
              </a:spcBef>
              <a:buFont typeface="Arial" pitchFamily="34" charset="0"/>
              <a:buChar char="•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4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1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0"/>
          </p:nvPr>
        </p:nvSpPr>
        <p:spPr bwMode="gray"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43A0986-838B-4D2A-A95C-8CB1738263FE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10" name="フッター プレースホルダ 9"/>
          <p:cNvSpPr>
            <a:spLocks noGrp="1"/>
          </p:cNvSpPr>
          <p:nvPr>
            <p:ph type="ftr" sz="quarter" idx="11"/>
          </p:nvPr>
        </p:nvSpPr>
        <p:spPr bwMode="gray"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 altLang="en-GB" dirty="0"/>
          </a:p>
        </p:txBody>
      </p:sp>
      <p:sp>
        <p:nvSpPr>
          <p:cNvPr id="8" name="テキスト プレースホルダー 2"/>
          <p:cNvSpPr>
            <a:spLocks noGrp="1"/>
          </p:cNvSpPr>
          <p:nvPr>
            <p:ph type="body" sz="quarter" idx="15" hasCustomPrompt="1"/>
          </p:nvPr>
        </p:nvSpPr>
        <p:spPr>
          <a:xfrm>
            <a:off x="416496" y="1016000"/>
            <a:ext cx="4320000" cy="432000"/>
          </a:xfrm>
        </p:spPr>
        <p:txBody>
          <a:bodyPr wrap="none" anchor="ctr">
            <a:noAutofit/>
          </a:bodyPr>
          <a:lstStyle>
            <a:lvl1pPr>
              <a:defRPr sz="1400" b="1">
                <a:solidFill>
                  <a:schemeClr val="accent2"/>
                </a:solidFill>
              </a:defRPr>
            </a:lvl1pPr>
          </a:lstStyle>
          <a:p>
            <a:pPr lvl="0"/>
            <a:r>
              <a:rPr kumimoji="1" lang="en-US" altLang="ja-JP" dirty="0"/>
              <a:t>Header</a:t>
            </a:r>
            <a:r>
              <a:rPr kumimoji="1" lang="ja-JP" altLang="en-US" dirty="0"/>
              <a:t>を入力（スライドタイトル）</a:t>
            </a:r>
          </a:p>
        </p:txBody>
      </p:sp>
    </p:spTree>
    <p:extLst>
      <p:ext uri="{BB962C8B-B14F-4D97-AF65-F5344CB8AC3E}">
        <p14:creationId xmlns:p14="http://schemas.microsoft.com/office/powerpoint/2010/main" val="2690140749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（基本版） コンテンツ左サイド_レベル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コンテンツ プレースホルダ 2"/>
          <p:cNvSpPr>
            <a:spLocks noGrp="1"/>
          </p:cNvSpPr>
          <p:nvPr>
            <p:ph idx="1"/>
          </p:nvPr>
        </p:nvSpPr>
        <p:spPr bwMode="gray">
          <a:xfrm>
            <a:off x="417007" y="1476000"/>
            <a:ext cx="4356000" cy="4824000"/>
          </a:xfrm>
          <a:prstGeom prst="rect">
            <a:avLst/>
          </a:prstGeom>
        </p:spPr>
        <p:txBody>
          <a:bodyPr/>
          <a:lstStyle>
            <a:lvl1pPr>
              <a:buNone/>
              <a:defRPr sz="1212" baseline="0">
                <a:latin typeface="Arial" pitchFamily="34" charset="0"/>
                <a:ea typeface="+mn-ea"/>
                <a:cs typeface="Arial" pitchFamily="34" charset="0"/>
              </a:defRPr>
            </a:lvl1pPr>
            <a:lvl2pPr marL="174597" indent="-174597">
              <a:lnSpc>
                <a:spcPct val="106000"/>
              </a:lnSpc>
              <a:spcBef>
                <a:spcPts val="1067"/>
              </a:spcBef>
              <a:buFont typeface="Wingdings" pitchFamily="2" charset="2"/>
              <a:buChar char="n"/>
              <a:defRPr sz="1212" baseline="0">
                <a:latin typeface="Arial" pitchFamily="34" charset="0"/>
                <a:ea typeface="+mn-ea"/>
                <a:cs typeface="Arial" pitchFamily="34" charset="0"/>
              </a:defRPr>
            </a:lvl2pPr>
            <a:lvl3pPr marL="349194" indent="-174597">
              <a:lnSpc>
                <a:spcPct val="106000"/>
              </a:lnSpc>
              <a:spcBef>
                <a:spcPts val="485"/>
              </a:spcBef>
              <a:buFont typeface="Wingdings" pitchFamily="2" charset="2"/>
              <a:buChar char="Ø"/>
              <a:defRPr sz="1212" baseline="0">
                <a:latin typeface="Arial" pitchFamily="34" charset="0"/>
                <a:ea typeface="+mn-ea"/>
                <a:cs typeface="Arial" pitchFamily="34" charset="0"/>
              </a:defRPr>
            </a:lvl3pPr>
            <a:lvl4pPr marL="523791" marR="0" indent="-174597" algn="l" defTabSz="999297" rtl="0" eaLnBrk="1" fontAlgn="auto" latinLnBrk="0" hangingPunct="1">
              <a:lnSpc>
                <a:spcPct val="106000"/>
              </a:lnSpc>
              <a:spcBef>
                <a:spcPts val="243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 sz="1212" baseline="0">
                <a:latin typeface="Arial" pitchFamily="34" charset="0"/>
                <a:ea typeface="+mn-ea"/>
                <a:cs typeface="Arial" pitchFamily="34" charset="0"/>
              </a:defRPr>
            </a:lvl4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1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 bwMode="gray"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GB" altLang="en-GB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sz="quarter" idx="12" hasCustomPrompt="1"/>
          </p:nvPr>
        </p:nvSpPr>
        <p:spPr bwMode="gray">
          <a:xfrm>
            <a:off x="417007" y="1016000"/>
            <a:ext cx="4356000" cy="432000"/>
          </a:xfrm>
          <a:prstGeom prst="rect">
            <a:avLst/>
          </a:prstGeom>
        </p:spPr>
        <p:txBody>
          <a:bodyPr wrap="none" anchor="ctr">
            <a:noAutofit/>
          </a:bodyPr>
          <a:lstStyle>
            <a:lvl1pPr>
              <a:lnSpc>
                <a:spcPct val="100000"/>
              </a:lnSpc>
              <a:spcBef>
                <a:spcPts val="0"/>
              </a:spcBef>
              <a:defRPr sz="1415" b="1">
                <a:solidFill>
                  <a:schemeClr val="accent1"/>
                </a:solidFill>
              </a:defRPr>
            </a:lvl1pPr>
          </a:lstStyle>
          <a:p>
            <a:pPr lvl="0"/>
            <a:r>
              <a:rPr kumimoji="1" lang="en-US" altLang="ja-JP" dirty="0"/>
              <a:t>Header</a:t>
            </a:r>
            <a:r>
              <a:rPr kumimoji="1" lang="ja-JP" altLang="en-US" dirty="0"/>
              <a:t>を入力（スライドタイトル）</a:t>
            </a:r>
          </a:p>
        </p:txBody>
      </p:sp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 bwMode="gray">
          <a:xfrm>
            <a:off x="417001" y="136800"/>
            <a:ext cx="9072000" cy="651600"/>
          </a:xfrm>
        </p:spPr>
        <p:txBody>
          <a:bodyPr/>
          <a:lstStyle/>
          <a:p>
            <a:r>
              <a:rPr lang="ja-JP" altLang="en-US" dirty="0"/>
              <a:t>キーメッセージを入力（本スライドで一番伝えたいこと＜名詞止め・体言止め不可＞）</a:t>
            </a:r>
            <a:endParaRPr kumimoji="1" lang="ja-JP" altLang="en-US" dirty="0"/>
          </a:p>
        </p:txBody>
      </p:sp>
      <p:sp>
        <p:nvSpPr>
          <p:cNvPr id="10" name="スライド番号プレースホルダ 4"/>
          <p:cNvSpPr>
            <a:spLocks noGrp="1"/>
          </p:cNvSpPr>
          <p:nvPr>
            <p:ph type="sldNum" sz="quarter" idx="13"/>
          </p:nvPr>
        </p:nvSpPr>
        <p:spPr bwMode="gray">
          <a:xfrm>
            <a:off x="4881143" y="6588177"/>
            <a:ext cx="180000" cy="1800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AA5FCFE5-FE56-4EF1-80A8-07776887C2A1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598855225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（基本版） タイトルのみ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フッター プレースホルダ 2"/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GB" altLang="en-GB" dirty="0"/>
          </a:p>
        </p:txBody>
      </p:sp>
      <p:sp>
        <p:nvSpPr>
          <p:cNvPr id="9" name="テキスト プレースホルダー 2"/>
          <p:cNvSpPr>
            <a:spLocks noGrp="1"/>
          </p:cNvSpPr>
          <p:nvPr>
            <p:ph type="body" sz="quarter" idx="15" hasCustomPrompt="1"/>
          </p:nvPr>
        </p:nvSpPr>
        <p:spPr bwMode="gray">
          <a:xfrm>
            <a:off x="417007" y="1016000"/>
            <a:ext cx="4356000" cy="432000"/>
          </a:xfrm>
          <a:prstGeom prst="rect">
            <a:avLst/>
          </a:prstGeom>
        </p:spPr>
        <p:txBody>
          <a:bodyPr wrap="none" anchor="ctr">
            <a:noAutofit/>
          </a:bodyPr>
          <a:lstStyle>
            <a:lvl1pPr>
              <a:lnSpc>
                <a:spcPct val="100000"/>
              </a:lnSpc>
              <a:spcBef>
                <a:spcPts val="0"/>
              </a:spcBef>
              <a:defRPr sz="1415" b="1">
                <a:solidFill>
                  <a:schemeClr val="accent1"/>
                </a:solidFill>
              </a:defRPr>
            </a:lvl1pPr>
          </a:lstStyle>
          <a:p>
            <a:pPr lvl="0"/>
            <a:r>
              <a:rPr kumimoji="1" lang="en-US" altLang="ja-JP" dirty="0"/>
              <a:t>Header</a:t>
            </a:r>
            <a:r>
              <a:rPr kumimoji="1" lang="ja-JP" altLang="en-US" dirty="0"/>
              <a:t>を入力（スライドタイトル）</a:t>
            </a:r>
          </a:p>
        </p:txBody>
      </p:sp>
      <p:sp>
        <p:nvSpPr>
          <p:cNvPr id="6" name="タイトル 5"/>
          <p:cNvSpPr>
            <a:spLocks noGrp="1"/>
          </p:cNvSpPr>
          <p:nvPr>
            <p:ph type="title" hasCustomPrompt="1"/>
          </p:nvPr>
        </p:nvSpPr>
        <p:spPr bwMode="gray">
          <a:xfrm>
            <a:off x="417001" y="136800"/>
            <a:ext cx="9072000" cy="651600"/>
          </a:xfrm>
        </p:spPr>
        <p:txBody>
          <a:bodyPr/>
          <a:lstStyle/>
          <a:p>
            <a:r>
              <a:rPr lang="ja-JP" altLang="en-US" dirty="0"/>
              <a:t>キーメッセージを入力（本スライドで一番伝えたいこと＜名詞止め・体言止め不可＞）</a:t>
            </a:r>
            <a:endParaRPr kumimoji="1" lang="ja-JP" altLang="en-US" dirty="0"/>
          </a:p>
        </p:txBody>
      </p:sp>
      <p:sp>
        <p:nvSpPr>
          <p:cNvPr id="7" name="スライド番号プレースホルダ 4"/>
          <p:cNvSpPr>
            <a:spLocks noGrp="1"/>
          </p:cNvSpPr>
          <p:nvPr>
            <p:ph type="sldNum" sz="quarter" idx="11"/>
          </p:nvPr>
        </p:nvSpPr>
        <p:spPr bwMode="gray">
          <a:xfrm>
            <a:off x="4881143" y="6588177"/>
            <a:ext cx="180000" cy="1800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AA5FCFE5-FE56-4EF1-80A8-07776887C2A1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104942284"/>
      </p:ext>
    </p:extLst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>
  <p:cSld name="1_（基本版） 目次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3"/>
          <p:cNvSpPr>
            <a:spLocks noGrp="1"/>
          </p:cNvSpPr>
          <p:nvPr>
            <p:ph sz="quarter" idx="10"/>
          </p:nvPr>
        </p:nvSpPr>
        <p:spPr bwMode="gray">
          <a:xfrm>
            <a:off x="417007" y="1476000"/>
            <a:ext cx="4356000" cy="4824000"/>
          </a:xfrm>
          <a:prstGeom prst="rect">
            <a:avLst/>
          </a:prstGeom>
        </p:spPr>
        <p:txBody>
          <a:bodyPr/>
          <a:lstStyle>
            <a:lvl1pPr>
              <a:tabLst>
                <a:tab pos="5504749" algn="r"/>
              </a:tabLst>
              <a:defRPr/>
            </a:lvl1pPr>
            <a:lvl2pPr>
              <a:tabLst>
                <a:tab pos="5504749" algn="r"/>
              </a:tabLst>
              <a:defRPr/>
            </a:lvl2pPr>
            <a:lvl3pPr>
              <a:tabLst>
                <a:tab pos="5504749" algn="r"/>
              </a:tabLst>
              <a:defRPr/>
            </a:lvl3pPr>
            <a:lvl4pPr>
              <a:tabLst>
                <a:tab pos="5504749" algn="r"/>
              </a:tabLst>
              <a:defRPr/>
            </a:lvl4pPr>
            <a:lvl5pPr>
              <a:tabLst>
                <a:tab pos="5504749" algn="r"/>
              </a:tabLst>
              <a:defRPr baseline="0"/>
            </a:lvl5pPr>
          </a:lstStyle>
          <a:p>
            <a:pPr lvl="0"/>
            <a:r>
              <a:rPr lang="ja-JP" altLang="en-US" noProof="0" dirty="0"/>
              <a:t>マスター テキストの書式設定</a:t>
            </a:r>
          </a:p>
          <a:p>
            <a:pPr lvl="1"/>
            <a:r>
              <a:rPr lang="ja-JP" altLang="en-US" noProof="0" dirty="0"/>
              <a:t>第 </a:t>
            </a:r>
            <a:r>
              <a:rPr lang="en-US" altLang="ja-JP" noProof="0" dirty="0"/>
              <a:t>1 </a:t>
            </a:r>
            <a:r>
              <a:rPr lang="ja-JP" altLang="en-US" noProof="0" dirty="0"/>
              <a:t>レベル</a:t>
            </a:r>
          </a:p>
          <a:p>
            <a:pPr lvl="2"/>
            <a:r>
              <a:rPr lang="ja-JP" altLang="en-US" noProof="0" dirty="0"/>
              <a:t>第 </a:t>
            </a:r>
            <a:r>
              <a:rPr lang="en-US" altLang="ja-JP" noProof="0" dirty="0"/>
              <a:t>2 </a:t>
            </a:r>
            <a:r>
              <a:rPr lang="ja-JP" altLang="en-US" noProof="0" dirty="0"/>
              <a:t>レベル</a:t>
            </a:r>
          </a:p>
          <a:p>
            <a:pPr lvl="3"/>
            <a:r>
              <a:rPr lang="ja-JP" altLang="en-US" noProof="0" dirty="0"/>
              <a:t>第 </a:t>
            </a:r>
            <a:r>
              <a:rPr lang="en-US" altLang="ja-JP" noProof="0" dirty="0"/>
              <a:t>3 </a:t>
            </a:r>
            <a:r>
              <a:rPr lang="ja-JP" altLang="en-US" noProof="0" dirty="0"/>
              <a:t>レベル</a:t>
            </a:r>
          </a:p>
        </p:txBody>
      </p:sp>
      <p:sp>
        <p:nvSpPr>
          <p:cNvPr id="15" name="Content Placeholder 3"/>
          <p:cNvSpPr>
            <a:spLocks noGrp="1"/>
          </p:cNvSpPr>
          <p:nvPr>
            <p:ph sz="quarter" idx="20"/>
          </p:nvPr>
        </p:nvSpPr>
        <p:spPr bwMode="gray">
          <a:xfrm>
            <a:off x="5133005" y="1476000"/>
            <a:ext cx="4356000" cy="4824000"/>
          </a:xfrm>
          <a:prstGeom prst="rect">
            <a:avLst/>
          </a:prstGeom>
        </p:spPr>
        <p:txBody>
          <a:bodyPr/>
          <a:lstStyle>
            <a:lvl1pPr>
              <a:tabLst>
                <a:tab pos="5504749" algn="r"/>
              </a:tabLst>
              <a:defRPr/>
            </a:lvl1pPr>
            <a:lvl2pPr>
              <a:tabLst>
                <a:tab pos="5504749" algn="r"/>
              </a:tabLst>
              <a:defRPr/>
            </a:lvl2pPr>
            <a:lvl3pPr>
              <a:tabLst>
                <a:tab pos="5504749" algn="r"/>
              </a:tabLst>
              <a:defRPr/>
            </a:lvl3pPr>
            <a:lvl4pPr>
              <a:tabLst>
                <a:tab pos="5504749" algn="r"/>
              </a:tabLst>
              <a:defRPr/>
            </a:lvl4pPr>
            <a:lvl5pPr>
              <a:tabLst>
                <a:tab pos="5504749" algn="r"/>
              </a:tabLst>
              <a:defRPr baseline="0"/>
            </a:lvl5pPr>
          </a:lstStyle>
          <a:p>
            <a:pPr lvl="0"/>
            <a:r>
              <a:rPr lang="ja-JP" altLang="en-US" noProof="0" dirty="0"/>
              <a:t>マスター テキストの書式設定</a:t>
            </a:r>
          </a:p>
          <a:p>
            <a:pPr lvl="1"/>
            <a:r>
              <a:rPr lang="ja-JP" altLang="en-US" noProof="0" dirty="0"/>
              <a:t>第 </a:t>
            </a:r>
            <a:r>
              <a:rPr lang="en-US" altLang="ja-JP" noProof="0" dirty="0"/>
              <a:t>1 </a:t>
            </a:r>
            <a:r>
              <a:rPr lang="ja-JP" altLang="en-US" noProof="0" dirty="0"/>
              <a:t>レベル</a:t>
            </a:r>
          </a:p>
          <a:p>
            <a:pPr lvl="2"/>
            <a:r>
              <a:rPr lang="ja-JP" altLang="en-US" noProof="0" dirty="0"/>
              <a:t>第 </a:t>
            </a:r>
            <a:r>
              <a:rPr lang="en-US" altLang="ja-JP" noProof="0" dirty="0"/>
              <a:t>2 </a:t>
            </a:r>
            <a:r>
              <a:rPr lang="ja-JP" altLang="en-US" noProof="0" dirty="0"/>
              <a:t>レベル</a:t>
            </a:r>
          </a:p>
          <a:p>
            <a:pPr lvl="3"/>
            <a:r>
              <a:rPr lang="ja-JP" altLang="en-US" noProof="0" dirty="0"/>
              <a:t>第 </a:t>
            </a:r>
            <a:r>
              <a:rPr lang="en-US" altLang="ja-JP" noProof="0" dirty="0"/>
              <a:t>3 </a:t>
            </a:r>
            <a:r>
              <a:rPr lang="ja-JP" altLang="en-US" noProof="0" dirty="0"/>
              <a:t>レベル</a:t>
            </a:r>
          </a:p>
        </p:txBody>
      </p:sp>
      <p:sp>
        <p:nvSpPr>
          <p:cNvPr id="4" name="タイトル 3"/>
          <p:cNvSpPr>
            <a:spLocks noGrp="1"/>
          </p:cNvSpPr>
          <p:nvPr>
            <p:ph type="title" hasCustomPrompt="1"/>
          </p:nvPr>
        </p:nvSpPr>
        <p:spPr bwMode="gray"/>
        <p:txBody>
          <a:bodyPr/>
          <a:lstStyle>
            <a:lvl1pPr>
              <a:defRPr/>
            </a:lvl1pPr>
          </a:lstStyle>
          <a:p>
            <a:r>
              <a:rPr lang="ja-JP" altLang="en-US" dirty="0"/>
              <a:t>キーメッセージを入力（本スライドで一番伝えたいこと＜名詞止め・体言止め不可＞）</a:t>
            </a:r>
            <a:endParaRPr kumimoji="1" lang="ja-JP" altLang="en-US" dirty="0"/>
          </a:p>
        </p:txBody>
      </p:sp>
      <p:sp>
        <p:nvSpPr>
          <p:cNvPr id="5" name="スライド番号プレースホルダ 8"/>
          <p:cNvSpPr>
            <a:spLocks noGrp="1"/>
          </p:cNvSpPr>
          <p:nvPr>
            <p:ph type="sldNum" sz="quarter" idx="21"/>
          </p:nvPr>
        </p:nvSpPr>
        <p:spPr bwMode="gray">
          <a:xfrm>
            <a:off x="4881602" y="6588000"/>
            <a:ext cx="180000" cy="1800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543A0986-838B-4D2A-A95C-8CB1738263FE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87603946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（基本版） コンテンツ両サイド_レベル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コンテンツ プレースホルダ 2"/>
          <p:cNvSpPr>
            <a:spLocks noGrp="1"/>
          </p:cNvSpPr>
          <p:nvPr>
            <p:ph idx="1"/>
          </p:nvPr>
        </p:nvSpPr>
        <p:spPr bwMode="gray">
          <a:xfrm>
            <a:off x="417000" y="1476000"/>
            <a:ext cx="4356000" cy="4824000"/>
          </a:xfrm>
          <a:prstGeom prst="rect">
            <a:avLst/>
          </a:prstGeom>
        </p:spPr>
        <p:txBody>
          <a:bodyPr/>
          <a:lstStyle>
            <a:lvl1pPr>
              <a:buNone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1pPr>
            <a:lvl2pPr marL="172800" indent="-172800">
              <a:lnSpc>
                <a:spcPct val="106000"/>
              </a:lnSpc>
              <a:spcBef>
                <a:spcPts val="1056"/>
              </a:spcBef>
              <a:buFont typeface="Wingdings" pitchFamily="2" charset="2"/>
              <a:buChar char="n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2pPr>
            <a:lvl3pPr marL="345600" indent="-172800">
              <a:lnSpc>
                <a:spcPct val="106000"/>
              </a:lnSpc>
              <a:spcBef>
                <a:spcPts val="480"/>
              </a:spcBef>
              <a:buFont typeface="Wingdings" pitchFamily="2" charset="2"/>
              <a:buChar char="Ø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3pPr>
            <a:lvl4pPr marL="518400" marR="0" indent="-172800" algn="l" defTabSz="989013" rtl="0" eaLnBrk="1" fontAlgn="auto" latinLnBrk="0" hangingPunct="1">
              <a:lnSpc>
                <a:spcPct val="106000"/>
              </a:lnSpc>
              <a:spcBef>
                <a:spcPts val="24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4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1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</p:txBody>
      </p:sp>
      <p:sp>
        <p:nvSpPr>
          <p:cNvPr id="9" name="コンテンツ プレースホルダ 2"/>
          <p:cNvSpPr>
            <a:spLocks noGrp="1"/>
          </p:cNvSpPr>
          <p:nvPr>
            <p:ph idx="12"/>
          </p:nvPr>
        </p:nvSpPr>
        <p:spPr bwMode="gray">
          <a:xfrm>
            <a:off x="5132388" y="1476000"/>
            <a:ext cx="4356000" cy="4824000"/>
          </a:xfrm>
          <a:prstGeom prst="rect">
            <a:avLst/>
          </a:prstGeom>
        </p:spPr>
        <p:txBody>
          <a:bodyPr/>
          <a:lstStyle>
            <a:lvl1pPr>
              <a:buNone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1pPr>
            <a:lvl2pPr marL="172800" indent="-172800">
              <a:lnSpc>
                <a:spcPct val="106000"/>
              </a:lnSpc>
              <a:spcBef>
                <a:spcPts val="1056"/>
              </a:spcBef>
              <a:buFont typeface="Wingdings" pitchFamily="2" charset="2"/>
              <a:buChar char="n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2pPr>
            <a:lvl3pPr marL="345600" indent="-172800">
              <a:lnSpc>
                <a:spcPct val="106000"/>
              </a:lnSpc>
              <a:spcBef>
                <a:spcPts val="480"/>
              </a:spcBef>
              <a:buFont typeface="Wingdings" pitchFamily="2" charset="2"/>
              <a:buChar char="Ø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3pPr>
            <a:lvl4pPr marL="518400" indent="-172800">
              <a:lnSpc>
                <a:spcPct val="106000"/>
              </a:lnSpc>
              <a:spcBef>
                <a:spcPts val="240"/>
              </a:spcBef>
              <a:buFont typeface="Arial" pitchFamily="34" charset="0"/>
              <a:buChar char="•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4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1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</p:txBody>
      </p:sp>
      <p:sp>
        <p:nvSpPr>
          <p:cNvPr id="10" name="スライド番号プレースホルダ 9"/>
          <p:cNvSpPr>
            <a:spLocks noGrp="1"/>
          </p:cNvSpPr>
          <p:nvPr>
            <p:ph type="sldNum" sz="quarter" idx="13"/>
          </p:nvPr>
        </p:nvSpPr>
        <p:spPr bwMode="gray"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A3EB1B23-9AF8-425B-BAD7-B9FA00F18833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sz="quarter" idx="15" hasCustomPrompt="1"/>
          </p:nvPr>
        </p:nvSpPr>
        <p:spPr bwMode="gray">
          <a:xfrm>
            <a:off x="417000" y="1016000"/>
            <a:ext cx="4356000" cy="432000"/>
          </a:xfrm>
          <a:prstGeom prst="rect">
            <a:avLst/>
          </a:prstGeom>
        </p:spPr>
        <p:txBody>
          <a:bodyPr wrap="none" anchor="ctr">
            <a:noAutofit/>
          </a:bodyPr>
          <a:lstStyle>
            <a:lvl1pPr>
              <a:lnSpc>
                <a:spcPct val="100000"/>
              </a:lnSpc>
              <a:spcBef>
                <a:spcPts val="0"/>
              </a:spcBef>
              <a:defRPr sz="1400" b="1">
                <a:solidFill>
                  <a:schemeClr val="accent1"/>
                </a:solidFill>
              </a:defRPr>
            </a:lvl1pPr>
          </a:lstStyle>
          <a:p>
            <a:pPr lvl="0"/>
            <a:r>
              <a:rPr kumimoji="1" lang="en-US" altLang="ja-JP" dirty="0"/>
              <a:t>Header</a:t>
            </a:r>
            <a:r>
              <a:rPr kumimoji="1" lang="ja-JP" altLang="en-US" dirty="0"/>
              <a:t>を入力（スライドタイトル）</a:t>
            </a:r>
          </a:p>
        </p:txBody>
      </p:sp>
      <p:sp>
        <p:nvSpPr>
          <p:cNvPr id="13" name="テキスト プレースホルダー 2"/>
          <p:cNvSpPr>
            <a:spLocks noGrp="1"/>
          </p:cNvSpPr>
          <p:nvPr>
            <p:ph type="body" sz="quarter" idx="16" hasCustomPrompt="1"/>
          </p:nvPr>
        </p:nvSpPr>
        <p:spPr bwMode="gray">
          <a:xfrm>
            <a:off x="5132388" y="1016000"/>
            <a:ext cx="4356000" cy="432000"/>
          </a:xfrm>
          <a:prstGeom prst="rect">
            <a:avLst/>
          </a:prstGeom>
        </p:spPr>
        <p:txBody>
          <a:bodyPr wrap="none" anchor="ctr">
            <a:noAutofit/>
          </a:bodyPr>
          <a:lstStyle>
            <a:lvl1pPr>
              <a:lnSpc>
                <a:spcPct val="100000"/>
              </a:lnSpc>
              <a:spcBef>
                <a:spcPts val="0"/>
              </a:spcBef>
              <a:defRPr sz="1400" b="1">
                <a:solidFill>
                  <a:schemeClr val="accent1"/>
                </a:solidFill>
              </a:defRPr>
            </a:lvl1pPr>
          </a:lstStyle>
          <a:p>
            <a:pPr lvl="0"/>
            <a:r>
              <a:rPr kumimoji="1" lang="en-US" altLang="ja-JP" dirty="0"/>
              <a:t>Header</a:t>
            </a:r>
            <a:r>
              <a:rPr kumimoji="1" lang="ja-JP" altLang="en-US" dirty="0"/>
              <a:t>を入力（スライドタイトル）</a:t>
            </a:r>
          </a:p>
        </p:txBody>
      </p:sp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 bwMode="gray">
          <a:xfrm>
            <a:off x="417000" y="136800"/>
            <a:ext cx="9072000" cy="651600"/>
          </a:xfrm>
        </p:spPr>
        <p:txBody>
          <a:bodyPr/>
          <a:lstStyle/>
          <a:p>
            <a:r>
              <a:rPr lang="ja-JP" altLang="en-US" dirty="0"/>
              <a:t>キーメッセージを入力（本スライドで一番伝えたいこと＜名詞止め・体言止め不可＞）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218478547"/>
      </p:ext>
    </p:extLst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（基本版） タイトル_ ロゴ入り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オブジェクト 3" hidden="1"/>
          <p:cNvGraphicFramePr>
            <a:graphicFrameLocks noChangeAspect="1"/>
          </p:cNvGraphicFramePr>
          <p:nvPr userDrawn="1">
            <p:custDataLst>
              <p:tags r:id="rId1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スライド" r:id="rId3" imgW="444" imgH="443" progId="TCLayout.ActiveDocument.1">
                  <p:embed/>
                </p:oleObj>
              </mc:Choice>
              <mc:Fallback>
                <p:oleObj name="think-cell スライド" r:id="rId3" imgW="444" imgH="443" progId="TCLayout.ActiveDocument.1">
                  <p:embed/>
                  <p:pic>
                    <p:nvPicPr>
                      <p:cNvPr id="4" name="オブジェクト 3" hidden="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Picture Placeholder 8"/>
          <p:cNvSpPr>
            <a:spLocks noGrp="1" noChangeAspect="1"/>
          </p:cNvSpPr>
          <p:nvPr>
            <p:ph type="pic" sz="quarter" idx="11"/>
          </p:nvPr>
        </p:nvSpPr>
        <p:spPr bwMode="gray">
          <a:xfrm>
            <a:off x="2523000" y="999000"/>
            <a:ext cx="4860000" cy="4860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図を追加</a:t>
            </a:r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 bwMode="gray">
          <a:xfrm>
            <a:off x="417600" y="5040000"/>
            <a:ext cx="4536000" cy="615553"/>
          </a:xfrm>
        </p:spPr>
        <p:txBody>
          <a:bodyPr anchor="b" anchorCtr="0">
            <a:noAutofit/>
          </a:bodyPr>
          <a:lstStyle>
            <a:lvl1pPr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 b="1">
                <a:solidFill>
                  <a:schemeClr val="tx1"/>
                </a:solidFill>
                <a:latin typeface="+mj-lt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ja-JP" altLang="en-US" noProof="0" dirty="0"/>
              <a:t>表紙タイトル</a:t>
            </a:r>
            <a:endParaRPr lang="en-US" noProof="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 bwMode="gray">
          <a:xfrm>
            <a:off x="417600" y="5652000"/>
            <a:ext cx="4536000" cy="492443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tx1"/>
                </a:solidFill>
              </a:defRPr>
            </a:lvl1pPr>
            <a:lvl2pPr marL="495283" indent="0" algn="ctr">
              <a:buNone/>
              <a:defRPr sz="2167"/>
            </a:lvl2pPr>
            <a:lvl3pPr marL="990564" indent="0" algn="ctr">
              <a:buNone/>
              <a:defRPr sz="1950"/>
            </a:lvl3pPr>
            <a:lvl4pPr marL="1485846" indent="0" algn="ctr">
              <a:buNone/>
              <a:defRPr sz="1733"/>
            </a:lvl4pPr>
            <a:lvl5pPr marL="1981127" indent="0" algn="ctr">
              <a:buNone/>
              <a:defRPr sz="1733"/>
            </a:lvl5pPr>
            <a:lvl6pPr marL="2476410" indent="0" algn="ctr">
              <a:buNone/>
              <a:defRPr sz="1733"/>
            </a:lvl6pPr>
            <a:lvl7pPr marL="2971692" indent="0" algn="ctr">
              <a:buNone/>
              <a:defRPr sz="1733"/>
            </a:lvl7pPr>
            <a:lvl8pPr marL="3466973" indent="0" algn="ctr">
              <a:buNone/>
              <a:defRPr sz="1733"/>
            </a:lvl8pPr>
            <a:lvl9pPr marL="3962255" indent="0" algn="ctr">
              <a:buNone/>
              <a:defRPr sz="1733"/>
            </a:lvl9pPr>
          </a:lstStyle>
          <a:p>
            <a:r>
              <a:rPr lang="ja-JP" altLang="en-US" noProof="0" dirty="0"/>
              <a:t>表紙サブタイトル</a:t>
            </a:r>
            <a:endParaRPr lang="en-US" noProof="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 bwMode="gray">
          <a:xfrm>
            <a:off x="417599" y="6408000"/>
            <a:ext cx="4536000" cy="215444"/>
          </a:xfrm>
          <a:prstGeom prst="rect">
            <a:avLst/>
          </a:prstGeom>
        </p:spPr>
        <p:txBody>
          <a:bodyPr wrap="square" lIns="0" anchor="b" anchorCtr="0">
            <a:spAutoFit/>
          </a:bodyPr>
          <a:lstStyle>
            <a:lvl1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400">
                <a:solidFill>
                  <a:schemeClr val="tx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ja-JP" altLang="en-US" noProof="0"/>
              <a:t>マスター テキストの書式設定</a:t>
            </a:r>
          </a:p>
        </p:txBody>
      </p:sp>
      <p:sp>
        <p:nvSpPr>
          <p:cNvPr id="8" name="Text Box 9"/>
          <p:cNvSpPr txBox="1">
            <a:spLocks noChangeArrowheads="1"/>
          </p:cNvSpPr>
          <p:nvPr/>
        </p:nvSpPr>
        <p:spPr bwMode="gray">
          <a:xfrm>
            <a:off x="417600" y="6192000"/>
            <a:ext cx="3274935" cy="215444"/>
          </a:xfrm>
          <a:prstGeom prst="rect">
            <a:avLst/>
          </a:prstGeom>
          <a:noFill/>
          <a:ln w="12700" cap="rnd" algn="ctr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ja-JP" altLang="ja-JP" sz="1400" kern="1200" dirty="0">
                <a:solidFill>
                  <a:srgbClr val="000000"/>
                </a:solidFill>
                <a:latin typeface="Arial" charset="0"/>
                <a:ea typeface="+mn-ea"/>
                <a:cs typeface="Arial" charset="0"/>
              </a:rPr>
              <a:t>デロイト トーマツ コンサルティング</a:t>
            </a:r>
            <a:r>
              <a:rPr lang="ja-JP" altLang="en-US" sz="1400" kern="1200" dirty="0">
                <a:solidFill>
                  <a:srgbClr val="000000"/>
                </a:solidFill>
                <a:latin typeface="Arial" charset="0"/>
                <a:ea typeface="+mn-ea"/>
                <a:cs typeface="Arial" charset="0"/>
              </a:rPr>
              <a:t>合同</a:t>
            </a:r>
            <a:r>
              <a:rPr lang="ja-JP" altLang="ja-JP" sz="1400" kern="1200" dirty="0">
                <a:solidFill>
                  <a:srgbClr val="000000"/>
                </a:solidFill>
                <a:latin typeface="Arial" charset="0"/>
                <a:ea typeface="+mn-ea"/>
                <a:cs typeface="Arial" charset="0"/>
              </a:rPr>
              <a:t>会社</a:t>
            </a:r>
            <a:endParaRPr lang="en-US" altLang="ja-JP" sz="1400" kern="1200" dirty="0">
              <a:solidFill>
                <a:srgbClr val="000000"/>
              </a:solidFill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10" name="テキスト プレースホルダー 9"/>
          <p:cNvSpPr>
            <a:spLocks noGrp="1"/>
          </p:cNvSpPr>
          <p:nvPr>
            <p:ph type="body" sz="quarter" idx="12" hasCustomPrompt="1"/>
          </p:nvPr>
        </p:nvSpPr>
        <p:spPr bwMode="gray">
          <a:xfrm>
            <a:off x="4953000" y="396000"/>
            <a:ext cx="4536000" cy="676800"/>
          </a:xfrm>
          <a:prstGeom prst="rect">
            <a:avLst/>
          </a:prstGeom>
        </p:spPr>
        <p:txBody>
          <a:bodyPr lIns="0">
            <a:normAutofit/>
          </a:bodyPr>
          <a:lstStyle>
            <a:lvl1pPr algn="r">
              <a:lnSpc>
                <a:spcPct val="100000"/>
              </a:lnSpc>
              <a:spcBef>
                <a:spcPts val="0"/>
              </a:spcBef>
              <a:defRPr sz="2200"/>
            </a:lvl1pPr>
            <a:lvl2pPr>
              <a:defRPr sz="2200"/>
            </a:lvl2pPr>
            <a:lvl3pPr>
              <a:defRPr sz="2200"/>
            </a:lvl3pPr>
            <a:lvl4pPr>
              <a:defRPr sz="2200"/>
            </a:lvl4pPr>
            <a:lvl5pPr>
              <a:defRPr sz="2200"/>
            </a:lvl5pPr>
          </a:lstStyle>
          <a:p>
            <a:pPr lvl="0"/>
            <a:r>
              <a:rPr kumimoji="1" lang="ja-JP" altLang="en-US" dirty="0"/>
              <a:t>クライアント社名</a:t>
            </a:r>
          </a:p>
        </p:txBody>
      </p:sp>
      <p:pic>
        <p:nvPicPr>
          <p:cNvPr id="7" name="図 6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416496" y="432000"/>
            <a:ext cx="1872000" cy="587972"/>
          </a:xfrm>
          <a:prstGeom prst="rect">
            <a:avLst/>
          </a:prstGeom>
        </p:spPr>
      </p:pic>
      <p:grpSp>
        <p:nvGrpSpPr>
          <p:cNvPr id="11" name="グループ化 10"/>
          <p:cNvGrpSpPr>
            <a:grpSpLocks noChangeAspect="1"/>
          </p:cNvGrpSpPr>
          <p:nvPr userDrawn="1"/>
        </p:nvGrpSpPr>
        <p:grpSpPr bwMode="gray">
          <a:xfrm>
            <a:off x="6692185" y="6106206"/>
            <a:ext cx="2829146" cy="522000"/>
            <a:chOff x="6692185" y="6106206"/>
            <a:chExt cx="2829146" cy="522000"/>
          </a:xfrm>
        </p:grpSpPr>
        <p:pic>
          <p:nvPicPr>
            <p:cNvPr id="12" name="図 11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gray">
            <a:xfrm>
              <a:off x="8585494" y="6106206"/>
              <a:ext cx="935837" cy="522000"/>
            </a:xfrm>
            <a:prstGeom prst="rect">
              <a:avLst/>
            </a:prstGeom>
          </p:spPr>
        </p:pic>
        <p:pic>
          <p:nvPicPr>
            <p:cNvPr id="13" name="図 12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gray">
            <a:xfrm>
              <a:off x="6692185" y="6220769"/>
              <a:ext cx="1866026" cy="292874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40020768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（基本版） タイトル ロゴ無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オブジェクト 3" hidden="1"/>
          <p:cNvGraphicFramePr>
            <a:graphicFrameLocks noChangeAspect="1"/>
          </p:cNvGraphicFramePr>
          <p:nvPr userDrawn="1">
            <p:custDataLst>
              <p:tags r:id="rId1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スライド" r:id="rId3" imgW="444" imgH="443" progId="TCLayout.ActiveDocument.1">
                  <p:embed/>
                </p:oleObj>
              </mc:Choice>
              <mc:Fallback>
                <p:oleObj name="think-cell スライド" r:id="rId3" imgW="444" imgH="443" progId="TCLayout.ActiveDocument.1">
                  <p:embed/>
                  <p:pic>
                    <p:nvPicPr>
                      <p:cNvPr id="4" name="オブジェクト 3" hidden="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Picture Placeholder 8"/>
          <p:cNvSpPr>
            <a:spLocks noGrp="1" noChangeAspect="1"/>
          </p:cNvSpPr>
          <p:nvPr>
            <p:ph type="pic" sz="quarter" idx="11"/>
          </p:nvPr>
        </p:nvSpPr>
        <p:spPr bwMode="gray">
          <a:xfrm>
            <a:off x="2523000" y="999000"/>
            <a:ext cx="4860000" cy="4860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図を追加</a:t>
            </a:r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 bwMode="gray">
          <a:xfrm>
            <a:off x="417600" y="5040000"/>
            <a:ext cx="4536000" cy="615553"/>
          </a:xfrm>
        </p:spPr>
        <p:txBody>
          <a:bodyPr anchor="b" anchorCtr="0">
            <a:noAutofit/>
          </a:bodyPr>
          <a:lstStyle>
            <a:lvl1pPr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 b="1">
                <a:solidFill>
                  <a:schemeClr val="tx1"/>
                </a:solidFill>
                <a:latin typeface="+mj-lt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ja-JP" altLang="en-US" noProof="0" dirty="0"/>
              <a:t>表紙タイトル</a:t>
            </a:r>
            <a:endParaRPr lang="en-US" noProof="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 bwMode="gray">
          <a:xfrm>
            <a:off x="417600" y="5652000"/>
            <a:ext cx="4536000" cy="492443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tx1"/>
                </a:solidFill>
              </a:defRPr>
            </a:lvl1pPr>
            <a:lvl2pPr marL="495283" indent="0" algn="ctr">
              <a:buNone/>
              <a:defRPr sz="2167"/>
            </a:lvl2pPr>
            <a:lvl3pPr marL="990564" indent="0" algn="ctr">
              <a:buNone/>
              <a:defRPr sz="1950"/>
            </a:lvl3pPr>
            <a:lvl4pPr marL="1485846" indent="0" algn="ctr">
              <a:buNone/>
              <a:defRPr sz="1733"/>
            </a:lvl4pPr>
            <a:lvl5pPr marL="1981127" indent="0" algn="ctr">
              <a:buNone/>
              <a:defRPr sz="1733"/>
            </a:lvl5pPr>
            <a:lvl6pPr marL="2476410" indent="0" algn="ctr">
              <a:buNone/>
              <a:defRPr sz="1733"/>
            </a:lvl6pPr>
            <a:lvl7pPr marL="2971692" indent="0" algn="ctr">
              <a:buNone/>
              <a:defRPr sz="1733"/>
            </a:lvl7pPr>
            <a:lvl8pPr marL="3466973" indent="0" algn="ctr">
              <a:buNone/>
              <a:defRPr sz="1733"/>
            </a:lvl8pPr>
            <a:lvl9pPr marL="3962255" indent="0" algn="ctr">
              <a:buNone/>
              <a:defRPr sz="1733"/>
            </a:lvl9pPr>
          </a:lstStyle>
          <a:p>
            <a:r>
              <a:rPr lang="ja-JP" altLang="en-US" noProof="0" dirty="0"/>
              <a:t>表紙サブタイトル</a:t>
            </a:r>
            <a:endParaRPr lang="en-US" noProof="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 bwMode="gray">
          <a:xfrm>
            <a:off x="417599" y="6408000"/>
            <a:ext cx="4536000" cy="215444"/>
          </a:xfrm>
          <a:prstGeom prst="rect">
            <a:avLst/>
          </a:prstGeom>
        </p:spPr>
        <p:txBody>
          <a:bodyPr wrap="square" lIns="0" anchor="b" anchorCtr="0">
            <a:spAutoFit/>
          </a:bodyPr>
          <a:lstStyle>
            <a:lvl1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400">
                <a:solidFill>
                  <a:schemeClr val="tx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ja-JP" altLang="en-US" noProof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95576318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（基本版） 目次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オブジェクト 1" hidden="1"/>
          <p:cNvGraphicFramePr>
            <a:graphicFrameLocks noChangeAspect="1"/>
          </p:cNvGraphicFramePr>
          <p:nvPr userDrawn="1">
            <p:custDataLst>
              <p:tags r:id="rId1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スライド" r:id="rId3" imgW="444" imgH="443" progId="TCLayout.ActiveDocument.1">
                  <p:embed/>
                </p:oleObj>
              </mc:Choice>
              <mc:Fallback>
                <p:oleObj name="think-cell スライド" r:id="rId3" imgW="444" imgH="443" progId="TCLayout.ActiveDocument.1">
                  <p:embed/>
                  <p:pic>
                    <p:nvPicPr>
                      <p:cNvPr id="2" name="オブジェクト 1" hidden="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Content Placeholder 3"/>
          <p:cNvSpPr>
            <a:spLocks noGrp="1"/>
          </p:cNvSpPr>
          <p:nvPr>
            <p:ph sz="quarter" idx="10"/>
          </p:nvPr>
        </p:nvSpPr>
        <p:spPr bwMode="gray">
          <a:xfrm>
            <a:off x="417000" y="1476000"/>
            <a:ext cx="4356000" cy="4824000"/>
          </a:xfrm>
          <a:prstGeom prst="rect">
            <a:avLst/>
          </a:prstGeom>
        </p:spPr>
        <p:txBody>
          <a:bodyPr/>
          <a:lstStyle>
            <a:lvl1pPr>
              <a:tabLst>
                <a:tab pos="5448101" algn="r"/>
              </a:tabLst>
              <a:defRPr/>
            </a:lvl1pPr>
            <a:lvl2pPr>
              <a:tabLst>
                <a:tab pos="5448101" algn="r"/>
              </a:tabLst>
              <a:defRPr/>
            </a:lvl2pPr>
            <a:lvl3pPr>
              <a:tabLst>
                <a:tab pos="5448101" algn="r"/>
              </a:tabLst>
              <a:defRPr/>
            </a:lvl3pPr>
            <a:lvl4pPr>
              <a:tabLst>
                <a:tab pos="5448101" algn="r"/>
              </a:tabLst>
              <a:defRPr/>
            </a:lvl4pPr>
            <a:lvl5pPr>
              <a:tabLst>
                <a:tab pos="5448101" algn="r"/>
              </a:tabLst>
              <a:defRPr baseline="0"/>
            </a:lvl5pPr>
          </a:lstStyle>
          <a:p>
            <a:pPr lvl="0"/>
            <a:r>
              <a:rPr lang="ja-JP" altLang="en-US" noProof="0"/>
              <a:t>マスター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</p:txBody>
      </p:sp>
      <p:sp>
        <p:nvSpPr>
          <p:cNvPr id="15" name="Content Placeholder 3"/>
          <p:cNvSpPr>
            <a:spLocks noGrp="1"/>
          </p:cNvSpPr>
          <p:nvPr>
            <p:ph sz="quarter" idx="20"/>
          </p:nvPr>
        </p:nvSpPr>
        <p:spPr bwMode="gray">
          <a:xfrm>
            <a:off x="5133000" y="1476000"/>
            <a:ext cx="4356000" cy="4824000"/>
          </a:xfrm>
          <a:prstGeom prst="rect">
            <a:avLst/>
          </a:prstGeom>
        </p:spPr>
        <p:txBody>
          <a:bodyPr/>
          <a:lstStyle>
            <a:lvl1pPr>
              <a:tabLst>
                <a:tab pos="5448101" algn="r"/>
              </a:tabLst>
              <a:defRPr/>
            </a:lvl1pPr>
            <a:lvl2pPr>
              <a:tabLst>
                <a:tab pos="5448101" algn="r"/>
              </a:tabLst>
              <a:defRPr/>
            </a:lvl2pPr>
            <a:lvl3pPr>
              <a:tabLst>
                <a:tab pos="5448101" algn="r"/>
              </a:tabLst>
              <a:defRPr/>
            </a:lvl3pPr>
            <a:lvl4pPr>
              <a:tabLst>
                <a:tab pos="5448101" algn="r"/>
              </a:tabLst>
              <a:defRPr/>
            </a:lvl4pPr>
            <a:lvl5pPr>
              <a:tabLst>
                <a:tab pos="5448101" algn="r"/>
              </a:tabLst>
              <a:defRPr baseline="0"/>
            </a:lvl5pPr>
          </a:lstStyle>
          <a:p>
            <a:pPr lvl="0"/>
            <a:r>
              <a:rPr lang="ja-JP" altLang="en-US" noProof="0"/>
              <a:t>マスター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</p:txBody>
      </p:sp>
      <p:sp>
        <p:nvSpPr>
          <p:cNvPr id="4" name="タイトル 3"/>
          <p:cNvSpPr>
            <a:spLocks noGrp="1"/>
          </p:cNvSpPr>
          <p:nvPr>
            <p:ph type="title" hasCustomPrompt="1"/>
          </p:nvPr>
        </p:nvSpPr>
        <p:spPr bwMode="gray"/>
        <p:txBody>
          <a:bodyPr/>
          <a:lstStyle>
            <a:lvl1pPr>
              <a:defRPr/>
            </a:lvl1pPr>
          </a:lstStyle>
          <a:p>
            <a:r>
              <a:rPr lang="ja-JP" altLang="en-US" dirty="0"/>
              <a:t>キーメッセージを入力（本スライドで一番伝えたいこと＜名詞止め・体言止め不可＞）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85899237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（基本版） 白紙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オブジェクト 1" hidden="1"/>
          <p:cNvGraphicFramePr>
            <a:graphicFrameLocks noChangeAspect="1"/>
          </p:cNvGraphicFramePr>
          <p:nvPr userDrawn="1">
            <p:custDataLst>
              <p:tags r:id="rId1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スライド" r:id="rId3" imgW="444" imgH="443" progId="TCLayout.ActiveDocument.1">
                  <p:embed/>
                </p:oleObj>
              </mc:Choice>
              <mc:Fallback>
                <p:oleObj name="think-cell スライド" r:id="rId3" imgW="444" imgH="443" progId="TCLayout.ActiveDocument.1">
                  <p:embed/>
                  <p:pic>
                    <p:nvPicPr>
                      <p:cNvPr id="2" name="オブジェクト 1" hidden="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フッター プレースホルダー 2"/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>
            <a:lvl1pPr>
              <a:defRPr/>
            </a:lvl1pPr>
          </a:lstStyle>
          <a:p>
            <a:endParaRPr lang="en-GB" altLang="en-GB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/>
            </a:lvl1pPr>
          </a:lstStyle>
          <a:p>
            <a:fld id="{AA5FCFE5-FE56-4EF1-80A8-07776887C2A1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6" name="テキスト プレースホルダー 5"/>
          <p:cNvSpPr>
            <a:spLocks noGrp="1"/>
          </p:cNvSpPr>
          <p:nvPr>
            <p:ph type="body" sz="quarter" idx="12"/>
          </p:nvPr>
        </p:nvSpPr>
        <p:spPr bwMode="gray">
          <a:xfrm>
            <a:off x="1902000" y="2367864"/>
            <a:ext cx="6102000" cy="2487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1396547139"/>
      </p:ext>
    </p:extLst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（基本版） 中表紙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オブジェクト 1" hidden="1"/>
          <p:cNvGraphicFramePr>
            <a:graphicFrameLocks noChangeAspect="1"/>
          </p:cNvGraphicFramePr>
          <p:nvPr userDrawn="1">
            <p:custDataLst>
              <p:tags r:id="rId1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スライド" r:id="rId3" imgW="444" imgH="443" progId="TCLayout.ActiveDocument.1">
                  <p:embed/>
                </p:oleObj>
              </mc:Choice>
              <mc:Fallback>
                <p:oleObj name="think-cell スライド" r:id="rId3" imgW="444" imgH="443" progId="TCLayout.ActiveDocument.1">
                  <p:embed/>
                  <p:pic>
                    <p:nvPicPr>
                      <p:cNvPr id="2" name="オブジェクト 1" hidden="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 bwMode="gray">
          <a:xfrm>
            <a:off x="968400" y="2124000"/>
            <a:ext cx="5176793" cy="667409"/>
          </a:xfrm>
          <a:prstGeom prst="rect">
            <a:avLst/>
          </a:prstGeom>
          <a:noFill/>
        </p:spPr>
        <p:txBody>
          <a:bodyPr wrap="none" lIns="72000" rIns="73152" anchor="ctr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2800" b="1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ja-JP" altLang="en-US" dirty="0"/>
              <a:t>中表紙タイトル</a:t>
            </a:r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AA5FCFE5-FE56-4EF1-80A8-07776887C2A1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7" name="フッター プレースホルダ 6"/>
          <p:cNvSpPr>
            <a:spLocks noGrp="1"/>
          </p:cNvSpPr>
          <p:nvPr>
            <p:ph type="ftr" sz="quarter" idx="12"/>
          </p:nvPr>
        </p:nvSpPr>
        <p:spPr bwMode="gray"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GB" altLang="en-GB" dirty="0"/>
          </a:p>
        </p:txBody>
      </p:sp>
    </p:spTree>
    <p:extLst>
      <p:ext uri="{BB962C8B-B14F-4D97-AF65-F5344CB8AC3E}">
        <p14:creationId xmlns:p14="http://schemas.microsoft.com/office/powerpoint/2010/main" val="1568233856"/>
      </p:ext>
    </p:extLst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（基本版） タイトルのみ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オブジェクト 1" hidden="1"/>
          <p:cNvGraphicFramePr>
            <a:graphicFrameLocks noChangeAspect="1"/>
          </p:cNvGraphicFramePr>
          <p:nvPr userDrawn="1">
            <p:custDataLst>
              <p:tags r:id="rId1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スライド" r:id="rId3" imgW="444" imgH="443" progId="TCLayout.ActiveDocument.1">
                  <p:embed/>
                </p:oleObj>
              </mc:Choice>
              <mc:Fallback>
                <p:oleObj name="think-cell スライド" r:id="rId3" imgW="444" imgH="443" progId="TCLayout.ActiveDocument.1">
                  <p:embed/>
                  <p:pic>
                    <p:nvPicPr>
                      <p:cNvPr id="2" name="オブジェクト 1" hidden="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フッター プレースホルダ 2"/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GB" altLang="en-GB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AA5FCFE5-FE56-4EF1-80A8-07776887C2A1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9" name="テキスト プレースホルダー 2"/>
          <p:cNvSpPr>
            <a:spLocks noGrp="1"/>
          </p:cNvSpPr>
          <p:nvPr>
            <p:ph type="body" sz="quarter" idx="15" hasCustomPrompt="1"/>
          </p:nvPr>
        </p:nvSpPr>
        <p:spPr bwMode="gray">
          <a:xfrm>
            <a:off x="417000" y="1016000"/>
            <a:ext cx="4356000" cy="432000"/>
          </a:xfrm>
          <a:prstGeom prst="rect">
            <a:avLst/>
          </a:prstGeom>
        </p:spPr>
        <p:txBody>
          <a:bodyPr wrap="none" anchor="ctr">
            <a:noAutofit/>
          </a:bodyPr>
          <a:lstStyle>
            <a:lvl1pPr>
              <a:lnSpc>
                <a:spcPct val="100000"/>
              </a:lnSpc>
              <a:spcBef>
                <a:spcPts val="0"/>
              </a:spcBef>
              <a:defRPr sz="1400" b="1">
                <a:solidFill>
                  <a:schemeClr val="accent1"/>
                </a:solidFill>
              </a:defRPr>
            </a:lvl1pPr>
          </a:lstStyle>
          <a:p>
            <a:pPr lvl="0"/>
            <a:r>
              <a:rPr kumimoji="1" lang="en-US" altLang="ja-JP" dirty="0"/>
              <a:t>Header</a:t>
            </a:r>
            <a:r>
              <a:rPr kumimoji="1" lang="ja-JP" altLang="en-US" dirty="0"/>
              <a:t>を入力（スライドタイトル）</a:t>
            </a:r>
          </a:p>
        </p:txBody>
      </p:sp>
      <p:sp>
        <p:nvSpPr>
          <p:cNvPr id="6" name="タイトル 5"/>
          <p:cNvSpPr>
            <a:spLocks noGrp="1"/>
          </p:cNvSpPr>
          <p:nvPr>
            <p:ph type="title" hasCustomPrompt="1"/>
          </p:nvPr>
        </p:nvSpPr>
        <p:spPr bwMode="gray">
          <a:xfrm>
            <a:off x="417000" y="136800"/>
            <a:ext cx="9072000" cy="6516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dirty="0"/>
              <a:t>キーメッセージを入力（本スライドで一番伝えたいこと＜名詞止め・体言止め不可＞）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2954324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ags" Target="../tags/tag2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10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5.xml"/><Relationship Id="rId3" Type="http://schemas.openxmlformats.org/officeDocument/2006/relationships/slideLayout" Target="../slideLayouts/slideLayout80.xml"/><Relationship Id="rId7" Type="http://schemas.openxmlformats.org/officeDocument/2006/relationships/slideLayout" Target="../slideLayouts/slideLayout84.xml"/><Relationship Id="rId2" Type="http://schemas.openxmlformats.org/officeDocument/2006/relationships/slideLayout" Target="../slideLayouts/slideLayout79.xml"/><Relationship Id="rId1" Type="http://schemas.openxmlformats.org/officeDocument/2006/relationships/slideLayout" Target="../slideLayouts/slideLayout78.xml"/><Relationship Id="rId6" Type="http://schemas.openxmlformats.org/officeDocument/2006/relationships/slideLayout" Target="../slideLayouts/slideLayout83.xml"/><Relationship Id="rId5" Type="http://schemas.openxmlformats.org/officeDocument/2006/relationships/slideLayout" Target="../slideLayouts/slideLayout82.xml"/><Relationship Id="rId10" Type="http://schemas.openxmlformats.org/officeDocument/2006/relationships/theme" Target="../theme/theme10.xml"/><Relationship Id="rId4" Type="http://schemas.openxmlformats.org/officeDocument/2006/relationships/slideLayout" Target="../slideLayouts/slideLayout81.xml"/><Relationship Id="rId9" Type="http://schemas.openxmlformats.org/officeDocument/2006/relationships/slideLayout" Target="../slideLayouts/slideLayout86.xml"/></Relationships>
</file>

<file path=ppt/slideMasters/_rels/slideMaster1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1.xml"/><Relationship Id="rId3" Type="http://schemas.openxmlformats.org/officeDocument/2006/relationships/slideLayout" Target="../slideLayouts/slideLayout89.xml"/><Relationship Id="rId7" Type="http://schemas.openxmlformats.org/officeDocument/2006/relationships/slideLayout" Target="../slideLayouts/slideLayout93.xml"/><Relationship Id="rId2" Type="http://schemas.openxmlformats.org/officeDocument/2006/relationships/slideLayout" Target="../slideLayouts/slideLayout88.xml"/><Relationship Id="rId1" Type="http://schemas.openxmlformats.org/officeDocument/2006/relationships/slideLayout" Target="../slideLayouts/slideLayout87.xml"/><Relationship Id="rId6" Type="http://schemas.openxmlformats.org/officeDocument/2006/relationships/slideLayout" Target="../slideLayouts/slideLayout92.xml"/><Relationship Id="rId5" Type="http://schemas.openxmlformats.org/officeDocument/2006/relationships/slideLayout" Target="../slideLayouts/slideLayout91.xml"/><Relationship Id="rId4" Type="http://schemas.openxmlformats.org/officeDocument/2006/relationships/slideLayout" Target="../slideLayouts/slideLayout90.xml"/></Relationships>
</file>

<file path=ppt/slideMasters/_rels/slideMaster1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1.xml"/><Relationship Id="rId13" Type="http://schemas.openxmlformats.org/officeDocument/2006/relationships/tags" Target="../tags/tag67.xml"/><Relationship Id="rId3" Type="http://schemas.openxmlformats.org/officeDocument/2006/relationships/slideLayout" Target="../slideLayouts/slideLayout96.xml"/><Relationship Id="rId7" Type="http://schemas.openxmlformats.org/officeDocument/2006/relationships/slideLayout" Target="../slideLayouts/slideLayout100.xml"/><Relationship Id="rId12" Type="http://schemas.openxmlformats.org/officeDocument/2006/relationships/theme" Target="../theme/theme12.xml"/><Relationship Id="rId2" Type="http://schemas.openxmlformats.org/officeDocument/2006/relationships/slideLayout" Target="../slideLayouts/slideLayout95.xml"/><Relationship Id="rId1" Type="http://schemas.openxmlformats.org/officeDocument/2006/relationships/slideLayout" Target="../slideLayouts/slideLayout94.xml"/><Relationship Id="rId6" Type="http://schemas.openxmlformats.org/officeDocument/2006/relationships/slideLayout" Target="../slideLayouts/slideLayout99.xml"/><Relationship Id="rId11" Type="http://schemas.openxmlformats.org/officeDocument/2006/relationships/slideLayout" Target="../slideLayouts/slideLayout104.xml"/><Relationship Id="rId5" Type="http://schemas.openxmlformats.org/officeDocument/2006/relationships/slideLayout" Target="../slideLayouts/slideLayout98.xml"/><Relationship Id="rId15" Type="http://schemas.openxmlformats.org/officeDocument/2006/relationships/image" Target="../media/image5.emf"/><Relationship Id="rId10" Type="http://schemas.openxmlformats.org/officeDocument/2006/relationships/slideLayout" Target="../slideLayouts/slideLayout103.xml"/><Relationship Id="rId4" Type="http://schemas.openxmlformats.org/officeDocument/2006/relationships/slideLayout" Target="../slideLayouts/slideLayout97.xml"/><Relationship Id="rId9" Type="http://schemas.openxmlformats.org/officeDocument/2006/relationships/slideLayout" Target="../slideLayouts/slideLayout102.xml"/><Relationship Id="rId14" Type="http://schemas.openxmlformats.org/officeDocument/2006/relationships/oleObject" Target="../embeddings/oleObject5.bin"/></Relationships>
</file>

<file path=ppt/slideMasters/_rels/slideMaster1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2.xml"/><Relationship Id="rId3" Type="http://schemas.openxmlformats.org/officeDocument/2006/relationships/slideLayout" Target="../slideLayouts/slideLayout107.xml"/><Relationship Id="rId7" Type="http://schemas.openxmlformats.org/officeDocument/2006/relationships/slideLayout" Target="../slideLayouts/slideLayout111.xml"/><Relationship Id="rId2" Type="http://schemas.openxmlformats.org/officeDocument/2006/relationships/slideLayout" Target="../slideLayouts/slideLayout106.xml"/><Relationship Id="rId1" Type="http://schemas.openxmlformats.org/officeDocument/2006/relationships/slideLayout" Target="../slideLayouts/slideLayout105.xml"/><Relationship Id="rId6" Type="http://schemas.openxmlformats.org/officeDocument/2006/relationships/slideLayout" Target="../slideLayouts/slideLayout110.xml"/><Relationship Id="rId11" Type="http://schemas.openxmlformats.org/officeDocument/2006/relationships/theme" Target="../theme/theme13.xml"/><Relationship Id="rId5" Type="http://schemas.openxmlformats.org/officeDocument/2006/relationships/slideLayout" Target="../slideLayouts/slideLayout109.xml"/><Relationship Id="rId10" Type="http://schemas.openxmlformats.org/officeDocument/2006/relationships/slideLayout" Target="../slideLayouts/slideLayout114.xml"/><Relationship Id="rId4" Type="http://schemas.openxmlformats.org/officeDocument/2006/relationships/slideLayout" Target="../slideLayouts/slideLayout108.xml"/><Relationship Id="rId9" Type="http://schemas.openxmlformats.org/officeDocument/2006/relationships/slideLayout" Target="../slideLayouts/slideLayout113.xml"/></Relationships>
</file>

<file path=ppt/slideMasters/_rels/slideMaster1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2.xml"/><Relationship Id="rId13" Type="http://schemas.openxmlformats.org/officeDocument/2006/relationships/image" Target="../media/image9.emf"/><Relationship Id="rId3" Type="http://schemas.openxmlformats.org/officeDocument/2006/relationships/slideLayout" Target="../slideLayouts/slideLayout117.xml"/><Relationship Id="rId7" Type="http://schemas.openxmlformats.org/officeDocument/2006/relationships/slideLayout" Target="../slideLayouts/slideLayout121.xml"/><Relationship Id="rId12" Type="http://schemas.openxmlformats.org/officeDocument/2006/relationships/oleObject" Target="../embeddings/oleObject11.bin"/><Relationship Id="rId2" Type="http://schemas.openxmlformats.org/officeDocument/2006/relationships/slideLayout" Target="../slideLayouts/slideLayout116.xml"/><Relationship Id="rId1" Type="http://schemas.openxmlformats.org/officeDocument/2006/relationships/slideLayout" Target="../slideLayouts/slideLayout115.xml"/><Relationship Id="rId6" Type="http://schemas.openxmlformats.org/officeDocument/2006/relationships/slideLayout" Target="../slideLayouts/slideLayout120.xml"/><Relationship Id="rId11" Type="http://schemas.openxmlformats.org/officeDocument/2006/relationships/tags" Target="../tags/tag79.xml"/><Relationship Id="rId5" Type="http://schemas.openxmlformats.org/officeDocument/2006/relationships/slideLayout" Target="../slideLayouts/slideLayout119.xml"/><Relationship Id="rId10" Type="http://schemas.openxmlformats.org/officeDocument/2006/relationships/theme" Target="../theme/theme14.xml"/><Relationship Id="rId4" Type="http://schemas.openxmlformats.org/officeDocument/2006/relationships/slideLayout" Target="../slideLayouts/slideLayout118.xml"/><Relationship Id="rId9" Type="http://schemas.openxmlformats.org/officeDocument/2006/relationships/slideLayout" Target="../slideLayouts/slideLayout123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emf"/><Relationship Id="rId3" Type="http://schemas.openxmlformats.org/officeDocument/2006/relationships/slideLayout" Target="../slideLayouts/slideLayout12.xml"/><Relationship Id="rId7" Type="http://schemas.openxmlformats.org/officeDocument/2006/relationships/oleObject" Target="../embeddings/oleObject4.bin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6" Type="http://schemas.openxmlformats.org/officeDocument/2006/relationships/tags" Target="../tags/tag12.xml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13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oleObject" Target="../embeddings/oleObject1.bin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tags" Target="../tags/tag17.xml"/><Relationship Id="rId5" Type="http://schemas.openxmlformats.org/officeDocument/2006/relationships/slideLayout" Target="../slideLayouts/slideLayout18.xml"/><Relationship Id="rId10" Type="http://schemas.openxmlformats.org/officeDocument/2006/relationships/theme" Target="../theme/theme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oleObject" Target="../embeddings/oleObject1.bin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tags" Target="../tags/tag27.xml"/><Relationship Id="rId5" Type="http://schemas.openxmlformats.org/officeDocument/2006/relationships/slideLayout" Target="../slideLayouts/slideLayout27.xml"/><Relationship Id="rId10" Type="http://schemas.openxmlformats.org/officeDocument/2006/relationships/theme" Target="../theme/theme4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9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4.xml"/><Relationship Id="rId7" Type="http://schemas.openxmlformats.org/officeDocument/2006/relationships/slideLayout" Target="../slideLayouts/slideLayout38.xml"/><Relationship Id="rId12" Type="http://schemas.openxmlformats.org/officeDocument/2006/relationships/oleObject" Target="../embeddings/oleObject1.bin"/><Relationship Id="rId2" Type="http://schemas.openxmlformats.org/officeDocument/2006/relationships/slideLayout" Target="../slideLayouts/slideLayout33.xml"/><Relationship Id="rId1" Type="http://schemas.openxmlformats.org/officeDocument/2006/relationships/slideLayout" Target="../slideLayouts/slideLayout32.xml"/><Relationship Id="rId6" Type="http://schemas.openxmlformats.org/officeDocument/2006/relationships/slideLayout" Target="../slideLayouts/slideLayout37.xml"/><Relationship Id="rId11" Type="http://schemas.openxmlformats.org/officeDocument/2006/relationships/tags" Target="../tags/tag37.xml"/><Relationship Id="rId5" Type="http://schemas.openxmlformats.org/officeDocument/2006/relationships/slideLayout" Target="../slideLayouts/slideLayout36.xml"/><Relationship Id="rId10" Type="http://schemas.openxmlformats.org/officeDocument/2006/relationships/theme" Target="../theme/theme5.xml"/><Relationship Id="rId4" Type="http://schemas.openxmlformats.org/officeDocument/2006/relationships/slideLayout" Target="../slideLayouts/slideLayout35.xml"/><Relationship Id="rId9" Type="http://schemas.openxmlformats.org/officeDocument/2006/relationships/slideLayout" Target="../slideLayouts/slideLayout40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43.xml"/><Relationship Id="rId7" Type="http://schemas.openxmlformats.org/officeDocument/2006/relationships/slideLayout" Target="../slideLayouts/slideLayout47.xml"/><Relationship Id="rId12" Type="http://schemas.openxmlformats.org/officeDocument/2006/relationships/oleObject" Target="../embeddings/oleObject1.bin"/><Relationship Id="rId2" Type="http://schemas.openxmlformats.org/officeDocument/2006/relationships/slideLayout" Target="../slideLayouts/slideLayout42.xml"/><Relationship Id="rId1" Type="http://schemas.openxmlformats.org/officeDocument/2006/relationships/slideLayout" Target="../slideLayouts/slideLayout41.xml"/><Relationship Id="rId6" Type="http://schemas.openxmlformats.org/officeDocument/2006/relationships/slideLayout" Target="../slideLayouts/slideLayout46.xml"/><Relationship Id="rId11" Type="http://schemas.openxmlformats.org/officeDocument/2006/relationships/tags" Target="../tags/tag47.xml"/><Relationship Id="rId5" Type="http://schemas.openxmlformats.org/officeDocument/2006/relationships/slideLayout" Target="../slideLayouts/slideLayout45.xml"/><Relationship Id="rId10" Type="http://schemas.openxmlformats.org/officeDocument/2006/relationships/theme" Target="../theme/theme6.xml"/><Relationship Id="rId4" Type="http://schemas.openxmlformats.org/officeDocument/2006/relationships/slideLayout" Target="../slideLayouts/slideLayout44.xml"/><Relationship Id="rId9" Type="http://schemas.openxmlformats.org/officeDocument/2006/relationships/slideLayout" Target="../slideLayouts/slideLayout49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7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52.xml"/><Relationship Id="rId7" Type="http://schemas.openxmlformats.org/officeDocument/2006/relationships/slideLayout" Target="../slideLayouts/slideLayout56.xml"/><Relationship Id="rId12" Type="http://schemas.openxmlformats.org/officeDocument/2006/relationships/oleObject" Target="../embeddings/oleObject1.bin"/><Relationship Id="rId2" Type="http://schemas.openxmlformats.org/officeDocument/2006/relationships/slideLayout" Target="../slideLayouts/slideLayout51.xml"/><Relationship Id="rId1" Type="http://schemas.openxmlformats.org/officeDocument/2006/relationships/slideLayout" Target="../slideLayouts/slideLayout50.xml"/><Relationship Id="rId6" Type="http://schemas.openxmlformats.org/officeDocument/2006/relationships/slideLayout" Target="../slideLayouts/slideLayout55.xml"/><Relationship Id="rId11" Type="http://schemas.openxmlformats.org/officeDocument/2006/relationships/tags" Target="../tags/tag57.xml"/><Relationship Id="rId5" Type="http://schemas.openxmlformats.org/officeDocument/2006/relationships/slideLayout" Target="../slideLayouts/slideLayout54.xml"/><Relationship Id="rId10" Type="http://schemas.openxmlformats.org/officeDocument/2006/relationships/theme" Target="../theme/theme7.xml"/><Relationship Id="rId4" Type="http://schemas.openxmlformats.org/officeDocument/2006/relationships/slideLayout" Target="../slideLayouts/slideLayout53.xml"/><Relationship Id="rId9" Type="http://schemas.openxmlformats.org/officeDocument/2006/relationships/slideLayout" Target="../slideLayouts/slideLayout58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6.xml"/><Relationship Id="rId3" Type="http://schemas.openxmlformats.org/officeDocument/2006/relationships/slideLayout" Target="../slideLayouts/slideLayout61.xml"/><Relationship Id="rId7" Type="http://schemas.openxmlformats.org/officeDocument/2006/relationships/slideLayout" Target="../slideLayouts/slideLayout65.xml"/><Relationship Id="rId2" Type="http://schemas.openxmlformats.org/officeDocument/2006/relationships/slideLayout" Target="../slideLayouts/slideLayout60.xml"/><Relationship Id="rId1" Type="http://schemas.openxmlformats.org/officeDocument/2006/relationships/slideLayout" Target="../slideLayouts/slideLayout59.xml"/><Relationship Id="rId6" Type="http://schemas.openxmlformats.org/officeDocument/2006/relationships/slideLayout" Target="../slideLayouts/slideLayout64.xml"/><Relationship Id="rId11" Type="http://schemas.openxmlformats.org/officeDocument/2006/relationships/theme" Target="../theme/theme8.xml"/><Relationship Id="rId5" Type="http://schemas.openxmlformats.org/officeDocument/2006/relationships/slideLayout" Target="../slideLayouts/slideLayout63.xml"/><Relationship Id="rId10" Type="http://schemas.openxmlformats.org/officeDocument/2006/relationships/slideLayout" Target="../slideLayouts/slideLayout68.xml"/><Relationship Id="rId4" Type="http://schemas.openxmlformats.org/officeDocument/2006/relationships/slideLayout" Target="../slideLayouts/slideLayout62.xml"/><Relationship Id="rId9" Type="http://schemas.openxmlformats.org/officeDocument/2006/relationships/slideLayout" Target="../slideLayouts/slideLayout67.xml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6.xml"/><Relationship Id="rId3" Type="http://schemas.openxmlformats.org/officeDocument/2006/relationships/slideLayout" Target="../slideLayouts/slideLayout71.xml"/><Relationship Id="rId7" Type="http://schemas.openxmlformats.org/officeDocument/2006/relationships/slideLayout" Target="../slideLayouts/slideLayout75.xml"/><Relationship Id="rId2" Type="http://schemas.openxmlformats.org/officeDocument/2006/relationships/slideLayout" Target="../slideLayouts/slideLayout70.xml"/><Relationship Id="rId1" Type="http://schemas.openxmlformats.org/officeDocument/2006/relationships/slideLayout" Target="../slideLayouts/slideLayout69.xml"/><Relationship Id="rId6" Type="http://schemas.openxmlformats.org/officeDocument/2006/relationships/slideLayout" Target="../slideLayouts/slideLayout74.xml"/><Relationship Id="rId5" Type="http://schemas.openxmlformats.org/officeDocument/2006/relationships/slideLayout" Target="../slideLayouts/slideLayout73.xml"/><Relationship Id="rId10" Type="http://schemas.openxmlformats.org/officeDocument/2006/relationships/theme" Target="../theme/theme9.xml"/><Relationship Id="rId4" Type="http://schemas.openxmlformats.org/officeDocument/2006/relationships/slideLayout" Target="../slideLayouts/slideLayout72.xml"/><Relationship Id="rId9" Type="http://schemas.openxmlformats.org/officeDocument/2006/relationships/slideLayout" Target="../slideLayouts/slideLayout7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gray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オブジェクト 10" hidden="1"/>
          <p:cNvGraphicFramePr>
            <a:graphicFrameLocks noChangeAspect="1"/>
          </p:cNvGraphicFramePr>
          <p:nvPr>
            <p:custDataLst>
              <p:tags r:id="rId11"/>
            </p:custDataLst>
            <p:extLst>
              <p:ext uri="{D42A27DB-BD31-4B8C-83A1-F6EECF244321}">
                <p14:modId xmlns:p14="http://schemas.microsoft.com/office/powerpoint/2010/main" val="290970878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12" imgW="270" imgH="270" progId="TCLayout.ActiveDocument.1">
                  <p:embed/>
                </p:oleObj>
              </mc:Choice>
              <mc:Fallback>
                <p:oleObj name="think-cell Slide" r:id="rId12" imgW="270" imgH="27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タイトル プレースホルダ 6"/>
          <p:cNvSpPr>
            <a:spLocks noGrp="1"/>
          </p:cNvSpPr>
          <p:nvPr>
            <p:ph type="title"/>
          </p:nvPr>
        </p:nvSpPr>
        <p:spPr>
          <a:xfrm>
            <a:off x="417000" y="136800"/>
            <a:ext cx="9072000" cy="651600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/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8" name="テキスト プレースホルダ 7"/>
          <p:cNvSpPr>
            <a:spLocks noGrp="1"/>
          </p:cNvSpPr>
          <p:nvPr>
            <p:ph type="body" idx="1"/>
          </p:nvPr>
        </p:nvSpPr>
        <p:spPr>
          <a:xfrm>
            <a:off x="417000" y="1479600"/>
            <a:ext cx="4320000" cy="4816800"/>
          </a:xfrm>
          <a:prstGeom prst="rect">
            <a:avLst/>
          </a:prstGeom>
        </p:spPr>
        <p:txBody>
          <a:bodyPr vert="horz" lIns="72000" tIns="72000" rIns="72000" bIns="72000" rtlCol="0">
            <a:normAutofit/>
          </a:bodyPr>
          <a:lstStyle/>
          <a:p>
            <a:pPr lvl="0"/>
            <a:r>
              <a:rPr kumimoji="1" lang="ja-JP" altLang="en-US" dirty="0"/>
              <a:t>マスター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1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9" name="フッター プレースホルダ 8"/>
          <p:cNvSpPr>
            <a:spLocks noGrp="1"/>
          </p:cNvSpPr>
          <p:nvPr>
            <p:ph type="ftr" sz="quarter" idx="3"/>
          </p:nvPr>
        </p:nvSpPr>
        <p:spPr>
          <a:xfrm>
            <a:off x="684000" y="6588000"/>
            <a:ext cx="4068000" cy="16920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110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endParaRPr kumimoji="1" lang="en-GB" altLang="en-GB" dirty="0"/>
          </a:p>
        </p:txBody>
      </p:sp>
      <p:sp>
        <p:nvSpPr>
          <p:cNvPr id="10" name="スライド番号プレースホルダ 9"/>
          <p:cNvSpPr>
            <a:spLocks noGrp="1"/>
          </p:cNvSpPr>
          <p:nvPr>
            <p:ph type="sldNum" sz="quarter" idx="4"/>
          </p:nvPr>
        </p:nvSpPr>
        <p:spPr>
          <a:xfrm>
            <a:off x="410400" y="6588000"/>
            <a:ext cx="180000" cy="169200"/>
          </a:xfrm>
          <a:prstGeom prst="rect">
            <a:avLst/>
          </a:prstGeom>
        </p:spPr>
        <p:txBody>
          <a:bodyPr vert="horz" wrap="none" lIns="0" tIns="0" rIns="0" bIns="0" rtlCol="0" anchor="b" anchorCtr="0"/>
          <a:lstStyle>
            <a:lvl1pPr algn="r">
              <a:defRPr sz="110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AA5FCFE5-FE56-4EF1-80A8-07776887C2A1}" type="slidenum">
              <a:rPr kumimoji="1" lang="ja-JP" altLang="en-US" smtClean="0"/>
              <a:pPr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4799747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91" r:id="rId1"/>
    <p:sldLayoutId id="2147483892" r:id="rId2"/>
    <p:sldLayoutId id="2147483893" r:id="rId3"/>
    <p:sldLayoutId id="2147483894" r:id="rId4"/>
    <p:sldLayoutId id="2147483895" r:id="rId5"/>
    <p:sldLayoutId id="2147483896" r:id="rId6"/>
    <p:sldLayoutId id="2147483897" r:id="rId7"/>
    <p:sldLayoutId id="2147483898" r:id="rId8"/>
    <p:sldLayoutId id="2147483899" r:id="rId9"/>
  </p:sldLayoutIdLst>
  <p:hf hdr="0" ftr="0" dt="0"/>
  <p:txStyles>
    <p:titleStyle>
      <a:lvl1pPr algn="l" eaLnBrk="1" hangingPunct="1">
        <a:defRPr kumimoji="1" sz="2000" b="1">
          <a:solidFill>
            <a:schemeClr val="accent1"/>
          </a:solidFill>
          <a:latin typeface="Arial" pitchFamily="34" charset="0"/>
          <a:ea typeface="+mn-ea"/>
          <a:cs typeface="Arial" pitchFamily="34" charset="0"/>
        </a:defRPr>
      </a:lvl1pPr>
    </p:titleStyle>
    <p:bodyStyle>
      <a:lvl1pPr marL="0" indent="0" eaLnBrk="1" hangingPunct="1">
        <a:lnSpc>
          <a:spcPct val="106000"/>
        </a:lnSpc>
        <a:spcBef>
          <a:spcPts val="1056"/>
        </a:spcBef>
        <a:defRPr kumimoji="1" sz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169200" indent="-169200" algn="l" eaLnBrk="1" hangingPunct="1">
        <a:lnSpc>
          <a:spcPct val="106000"/>
        </a:lnSpc>
        <a:spcBef>
          <a:spcPts val="1056"/>
        </a:spcBef>
        <a:buFont typeface="Wingdings" pitchFamily="2" charset="2"/>
        <a:buChar char="n"/>
        <a:defRPr kumimoji="1" sz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345600" indent="-172800" algn="l" eaLnBrk="1" hangingPunct="1">
        <a:lnSpc>
          <a:spcPct val="106000"/>
        </a:lnSpc>
        <a:spcBef>
          <a:spcPts val="480"/>
        </a:spcBef>
        <a:buFont typeface="Wingdings" pitchFamily="2" charset="2"/>
        <a:buChar char="Ø"/>
        <a:defRPr kumimoji="1" sz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518400" indent="-172800" algn="l" eaLnBrk="1" hangingPunct="1">
        <a:lnSpc>
          <a:spcPct val="106000"/>
        </a:lnSpc>
        <a:spcBef>
          <a:spcPts val="240"/>
        </a:spcBef>
        <a:buFont typeface="Arial" pitchFamily="34" charset="0"/>
        <a:buChar char="•"/>
        <a:defRPr kumimoji="1" sz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</p:bodyStyle>
    <p:otherStyle/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gray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417000" y="136800"/>
            <a:ext cx="9072000" cy="651600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/>
          <a:p>
            <a:r>
              <a:rPr lang="ja-JP" altLang="en-US" noProof="0" dirty="0"/>
              <a:t>キーメッセージを入力（本スライドで一番伝えたいこと＜名詞止め・体言止め不可＞）</a:t>
            </a:r>
            <a:endParaRPr lang="en-US" noProof="0" dirty="0"/>
          </a:p>
        </p:txBody>
      </p:sp>
      <p:sp>
        <p:nvSpPr>
          <p:cNvPr id="8" name="フッター プレースホルダ 8"/>
          <p:cNvSpPr>
            <a:spLocks noGrp="1"/>
          </p:cNvSpPr>
          <p:nvPr>
            <p:ph type="ftr" sz="quarter" idx="3"/>
          </p:nvPr>
        </p:nvSpPr>
        <p:spPr bwMode="gray">
          <a:xfrm>
            <a:off x="705600" y="6588000"/>
            <a:ext cx="4068000" cy="16920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9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endParaRPr kumimoji="1" lang="en-GB" altLang="en-GB" dirty="0">
              <a:solidFill>
                <a:prstClr val="black"/>
              </a:solidFill>
            </a:endParaRPr>
          </a:p>
        </p:txBody>
      </p:sp>
      <p:sp>
        <p:nvSpPr>
          <p:cNvPr id="9" name="スライド番号プレースホルダ 9"/>
          <p:cNvSpPr>
            <a:spLocks noGrp="1"/>
          </p:cNvSpPr>
          <p:nvPr>
            <p:ph type="sldNum" sz="quarter" idx="4"/>
          </p:nvPr>
        </p:nvSpPr>
        <p:spPr bwMode="gray">
          <a:xfrm>
            <a:off x="417600" y="6588000"/>
            <a:ext cx="180000" cy="169200"/>
          </a:xfrm>
          <a:prstGeom prst="rect">
            <a:avLst/>
          </a:prstGeom>
        </p:spPr>
        <p:txBody>
          <a:bodyPr vert="horz" wrap="none" lIns="0" tIns="0" rIns="0" bIns="0" rtlCol="0" anchor="b" anchorCtr="0"/>
          <a:lstStyle>
            <a:lvl1pPr algn="r">
              <a:defRPr sz="900">
                <a:solidFill>
                  <a:schemeClr val="tx1"/>
                </a:solidFill>
                <a:latin typeface="+mn-lt"/>
                <a:cs typeface="Arial" pitchFamily="34" charset="0"/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AA5FCFE5-FE56-4EF1-80A8-07776887C2A1}" type="slidenum">
              <a:rPr kumimoji="1" lang="ja-JP" altLang="en-US" smtClean="0">
                <a:solidFill>
                  <a:prstClr val="black"/>
                </a:solidFill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kumimoji="1" lang="ja-JP" altLang="en-US" dirty="0">
              <a:solidFill>
                <a:prstClr val="black"/>
              </a:solidFill>
            </a:endParaRPr>
          </a:p>
        </p:txBody>
      </p:sp>
      <p:sp>
        <p:nvSpPr>
          <p:cNvPr id="15" name="Text Box 37"/>
          <p:cNvSpPr txBox="1">
            <a:spLocks noChangeArrowheads="1"/>
          </p:cNvSpPr>
          <p:nvPr/>
        </p:nvSpPr>
        <p:spPr bwMode="gray">
          <a:xfrm>
            <a:off x="5133000" y="6588000"/>
            <a:ext cx="4356000" cy="16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 anchorCtr="0">
            <a:no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n-US" altLang="ja-JP" sz="900" dirty="0">
                <a:solidFill>
                  <a:prstClr val="black"/>
                </a:solidFill>
              </a:rPr>
              <a:t>© 2017. For information, contact Deloitte Touche Tohmatsu LLC.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 bwMode="gray">
          <a:xfrm>
            <a:off x="417000" y="1476000"/>
            <a:ext cx="4356000" cy="4824000"/>
          </a:xfrm>
          <a:prstGeom prst="rect">
            <a:avLst/>
          </a:prstGeom>
        </p:spPr>
        <p:txBody>
          <a:bodyPr vert="horz" lIns="72000" tIns="0" rIns="0" bIns="0" rtlCol="0">
            <a:noAutofit/>
          </a:bodyPr>
          <a:lstStyle/>
          <a:p>
            <a:pPr lvl="0"/>
            <a:r>
              <a:rPr kumimoji="1" lang="ja-JP" altLang="en-US" dirty="0"/>
              <a:t>マスター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1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4470653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92" r:id="rId1"/>
    <p:sldLayoutId id="2147483993" r:id="rId2"/>
    <p:sldLayoutId id="2147483994" r:id="rId3"/>
    <p:sldLayoutId id="2147483995" r:id="rId4"/>
    <p:sldLayoutId id="2147483996" r:id="rId5"/>
    <p:sldLayoutId id="2147483997" r:id="rId6"/>
    <p:sldLayoutId id="2147483998" r:id="rId7"/>
    <p:sldLayoutId id="2147483999" r:id="rId8"/>
    <p:sldLayoutId id="2147484000" r:id="rId9"/>
  </p:sldLayoutIdLst>
  <p:hf hdr="0" ftr="0" dt="0"/>
  <p:txStyles>
    <p:titleStyle>
      <a:lvl1pPr algn="l" defTabSz="990564" rtl="0" eaLnBrk="1" latinLnBrk="0" hangingPunct="1">
        <a:spcBef>
          <a:spcPct val="0"/>
        </a:spcBef>
        <a:buNone/>
        <a:defRPr kumimoji="1" sz="2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marR="0" indent="0" algn="l" defTabSz="990564" rtl="0" eaLnBrk="1" fontAlgn="auto" latinLnBrk="0" hangingPunct="1">
        <a:lnSpc>
          <a:spcPct val="106000"/>
        </a:lnSpc>
        <a:spcBef>
          <a:spcPts val="1056"/>
        </a:spcBef>
        <a:spcAft>
          <a:spcPts val="0"/>
        </a:spcAft>
        <a:buClrTx/>
        <a:buSzPct val="100000"/>
        <a:buFont typeface="Arial" panose="020B0604020202020204" pitchFamily="34" charset="0"/>
        <a:buNone/>
        <a:tabLst/>
        <a:defRPr kumimoji="1" sz="1200" b="0" kern="1200">
          <a:solidFill>
            <a:schemeClr val="tx1"/>
          </a:solidFill>
          <a:latin typeface="+mn-lt"/>
          <a:ea typeface="+mn-ea"/>
          <a:cs typeface="+mn-cs"/>
        </a:defRPr>
      </a:lvl1pPr>
      <a:lvl2pPr marL="172800" marR="0" indent="-172800" algn="l" defTabSz="990564" rtl="0" eaLnBrk="1" fontAlgn="auto" latinLnBrk="0" hangingPunct="1">
        <a:lnSpc>
          <a:spcPct val="106000"/>
        </a:lnSpc>
        <a:spcBef>
          <a:spcPts val="1056"/>
        </a:spcBef>
        <a:spcAft>
          <a:spcPts val="0"/>
        </a:spcAft>
        <a:buClrTx/>
        <a:buSzPct val="100000"/>
        <a:buFont typeface="Wingdings" panose="05000000000000000000" pitchFamily="2" charset="2"/>
        <a:buChar char="n"/>
        <a:tabLst/>
        <a:defRPr kumimoji="1" lang="en-US" sz="1200" b="0" kern="1200" dirty="0" smtClean="0">
          <a:solidFill>
            <a:schemeClr val="tx1"/>
          </a:solidFill>
          <a:latin typeface="+mn-lt"/>
          <a:ea typeface="+mn-ea"/>
          <a:cs typeface="+mn-cs"/>
        </a:defRPr>
      </a:lvl2pPr>
      <a:lvl3pPr marL="345600" marR="0" indent="-172800" algn="l" defTabSz="990564" rtl="0" eaLnBrk="1" fontAlgn="auto" latinLnBrk="0" hangingPunct="1">
        <a:lnSpc>
          <a:spcPct val="106000"/>
        </a:lnSpc>
        <a:spcBef>
          <a:spcPts val="480"/>
        </a:spcBef>
        <a:spcAft>
          <a:spcPts val="0"/>
        </a:spcAft>
        <a:buClrTx/>
        <a:buSzPct val="100000"/>
        <a:buFont typeface="Wingdings" panose="05000000000000000000" pitchFamily="2" charset="2"/>
        <a:buChar char="Ø"/>
        <a:tabLst/>
        <a:defRPr kumimoji="1" lang="en-US" sz="1200" b="0" kern="1200" dirty="0" smtClean="0">
          <a:solidFill>
            <a:schemeClr val="tx1"/>
          </a:solidFill>
          <a:latin typeface="+mn-lt"/>
          <a:ea typeface="+mn-ea"/>
          <a:cs typeface="+mn-cs"/>
        </a:defRPr>
      </a:lvl3pPr>
      <a:lvl4pPr marL="518400" marR="0" indent="-172800" algn="l" defTabSz="990564" rtl="0" eaLnBrk="1" fontAlgn="auto" latinLnBrk="0" hangingPunct="1">
        <a:lnSpc>
          <a:spcPct val="106000"/>
        </a:lnSpc>
        <a:spcBef>
          <a:spcPts val="240"/>
        </a:spcBef>
        <a:spcAft>
          <a:spcPts val="0"/>
        </a:spcAft>
        <a:buClrTx/>
        <a:buSzPct val="100000"/>
        <a:buFont typeface="Arial" panose="020B0604020202020204" pitchFamily="34" charset="0"/>
        <a:buChar char="•"/>
        <a:tabLst/>
        <a:defRPr kumimoji="1" lang="en-US" sz="1200" b="0" kern="1200" baseline="0" dirty="0" smtClean="0">
          <a:solidFill>
            <a:schemeClr val="tx1"/>
          </a:solidFill>
          <a:latin typeface="+mn-lt"/>
          <a:ea typeface="+mn-ea"/>
          <a:cs typeface="+mn-cs"/>
        </a:defRPr>
      </a:lvl4pPr>
      <a:lvl5pPr marL="577179" indent="-191093" algn="l" defTabSz="865024" rtl="0" eaLnBrk="1" latinLnBrk="0" hangingPunct="1">
        <a:spcBef>
          <a:spcPts val="0"/>
        </a:spcBef>
        <a:spcAft>
          <a:spcPts val="1083"/>
        </a:spcAft>
        <a:buClrTx/>
        <a:buSzPct val="100000"/>
        <a:buFont typeface="Verdana" panose="020B0604030504040204" pitchFamily="34" charset="0"/>
        <a:buChar char="−"/>
        <a:tabLst/>
        <a:defRPr kumimoji="1" lang="en-US" sz="1192" kern="1200" baseline="0" dirty="0" smtClean="0">
          <a:solidFill>
            <a:schemeClr val="tx1"/>
          </a:solidFill>
          <a:latin typeface="+mn-lt"/>
          <a:ea typeface="+mn-ea"/>
          <a:cs typeface="+mn-cs"/>
        </a:defRPr>
      </a:lvl5pPr>
      <a:lvl6pPr marL="577179" indent="-191093" algn="l" defTabSz="990564" rtl="0" eaLnBrk="1" latinLnBrk="0" hangingPunct="1">
        <a:spcBef>
          <a:spcPts val="0"/>
        </a:spcBef>
        <a:spcAft>
          <a:spcPts val="1083"/>
        </a:spcAft>
        <a:buFont typeface="Verdana" panose="020B0604030504040204" pitchFamily="34" charset="0"/>
        <a:buChar char="−"/>
        <a:defRPr kumimoji="1" sz="13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577179" indent="-191093" algn="l" defTabSz="990564" rtl="0" eaLnBrk="1" latinLnBrk="0" hangingPunct="1">
        <a:spcBef>
          <a:spcPts val="0"/>
        </a:spcBef>
        <a:spcAft>
          <a:spcPts val="1083"/>
        </a:spcAft>
        <a:buFont typeface="Verdana" panose="020B0604030504040204" pitchFamily="34" charset="0"/>
        <a:buChar char="−"/>
        <a:defRPr kumimoji="1"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577179" indent="-191093" algn="l" defTabSz="990564" rtl="0" eaLnBrk="1" latinLnBrk="0" hangingPunct="1">
        <a:spcBef>
          <a:spcPts val="0"/>
        </a:spcBef>
        <a:spcAft>
          <a:spcPts val="1083"/>
        </a:spcAft>
        <a:buFont typeface="Verdana" panose="020B0604030504040204" pitchFamily="34" charset="0"/>
        <a:buChar char="−"/>
        <a:defRPr kumimoji="1" sz="13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577179" indent="-191093" algn="l" defTabSz="990564" rtl="0" eaLnBrk="1" latinLnBrk="0" hangingPunct="1">
        <a:spcBef>
          <a:spcPts val="0"/>
        </a:spcBef>
        <a:spcAft>
          <a:spcPts val="1083"/>
        </a:spcAft>
        <a:buFont typeface="Verdana" panose="020B0604030504040204" pitchFamily="34" charset="0"/>
        <a:buChar char="−"/>
        <a:defRPr kumimoji="1" sz="13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90564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1pPr>
      <a:lvl2pPr marL="495283" algn="l" defTabSz="990564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2pPr>
      <a:lvl3pPr marL="990564" algn="l" defTabSz="990564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3pPr>
      <a:lvl4pPr marL="1485846" algn="l" defTabSz="990564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4pPr>
      <a:lvl5pPr marL="1981127" algn="l" defTabSz="990564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5pPr>
      <a:lvl6pPr marL="2476410" algn="l" defTabSz="990564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92" algn="l" defTabSz="990564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7pPr>
      <a:lvl8pPr marL="3466973" algn="l" defTabSz="990564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8pPr>
      <a:lvl9pPr marL="3962255" algn="l" defTabSz="990564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120">
          <p15:clr>
            <a:srgbClr val="A4A3A4"/>
          </p15:clr>
        </p15:guide>
        <p15:guide id="2" orient="horz" pos="96">
          <p15:clr>
            <a:srgbClr val="A4A3A4"/>
          </p15:clr>
        </p15:guide>
        <p15:guide id="3" pos="3007">
          <p15:clr>
            <a:srgbClr val="A4A3A4"/>
          </p15:clr>
        </p15:guide>
        <p15:guide id="4" pos="3233">
          <p15:clr>
            <a:srgbClr val="A4A3A4"/>
          </p15:clr>
        </p15:guide>
        <p15:guide id="5" pos="5978">
          <p15:clr>
            <a:srgbClr val="A4A3A4"/>
          </p15:clr>
        </p15:guide>
        <p15:guide id="6" pos="262">
          <p15:clr>
            <a:srgbClr val="A4A3A4"/>
          </p15:clr>
        </p15:guide>
        <p15:guide id="7" orient="horz" pos="504">
          <p15:clr>
            <a:srgbClr val="A4A3A4"/>
          </p15:clr>
        </p15:guide>
        <p15:guide id="8" orient="horz" pos="640">
          <p15:clr>
            <a:srgbClr val="A4A3A4"/>
          </p15:clr>
        </p15:guide>
        <p15:guide id="9" orient="horz" pos="935">
          <p15:clr>
            <a:srgbClr val="A4A3A4"/>
          </p15:clr>
        </p15:guide>
        <p15:guide id="10" orient="horz" pos="3974">
          <p15:clr>
            <a:srgbClr val="A4A3A4"/>
          </p15:clr>
        </p15:guide>
        <p15:guide id="11" orient="horz" pos="4156">
          <p15:clr>
            <a:srgbClr val="A4A3A4"/>
          </p15:clr>
        </p15:guide>
        <p15:guide id="12" orient="horz" pos="4269">
          <p15:clr>
            <a:srgbClr val="A4A3A4"/>
          </p15:clr>
        </p15:guide>
      </p15:sldGuideLst>
    </p:ext>
  </p:extLst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gray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417001" y="136800"/>
            <a:ext cx="9072000" cy="651600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/>
          <a:p>
            <a:r>
              <a:rPr lang="ja-JP" altLang="en-US" noProof="0" dirty="0"/>
              <a:t>キーメッセージを入力（本スライドで一番伝えたいこと＜名詞止め・体言止め不可＞）</a:t>
            </a:r>
            <a:endParaRPr lang="en-US" noProof="0" dirty="0"/>
          </a:p>
        </p:txBody>
      </p:sp>
      <p:sp>
        <p:nvSpPr>
          <p:cNvPr id="8" name="フッター プレースホルダ 8"/>
          <p:cNvSpPr>
            <a:spLocks noGrp="1"/>
          </p:cNvSpPr>
          <p:nvPr>
            <p:ph type="ftr" sz="quarter" idx="3"/>
          </p:nvPr>
        </p:nvSpPr>
        <p:spPr bwMode="gray">
          <a:xfrm>
            <a:off x="705606" y="6588000"/>
            <a:ext cx="4068000" cy="16920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908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endParaRPr kumimoji="1" lang="en-GB" altLang="en-GB" dirty="0">
              <a:solidFill>
                <a:prstClr val="black"/>
              </a:solidFill>
            </a:endParaRPr>
          </a:p>
        </p:txBody>
      </p:sp>
      <p:sp>
        <p:nvSpPr>
          <p:cNvPr id="9" name="スライド番号プレースホルダ 9"/>
          <p:cNvSpPr>
            <a:spLocks noGrp="1"/>
          </p:cNvSpPr>
          <p:nvPr>
            <p:ph type="sldNum" sz="quarter" idx="4"/>
          </p:nvPr>
        </p:nvSpPr>
        <p:spPr bwMode="gray">
          <a:xfrm>
            <a:off x="4881602" y="6588000"/>
            <a:ext cx="180000" cy="180000"/>
          </a:xfrm>
          <a:prstGeom prst="rect">
            <a:avLst/>
          </a:prstGeom>
        </p:spPr>
        <p:txBody>
          <a:bodyPr vert="horz" wrap="none" lIns="0" tIns="0" rIns="0" bIns="0" rtlCol="0" anchor="b" anchorCtr="0"/>
          <a:lstStyle>
            <a:lvl1pPr algn="r">
              <a:defRPr sz="908">
                <a:solidFill>
                  <a:schemeClr val="tx1"/>
                </a:solidFill>
                <a:latin typeface="+mn-lt"/>
                <a:cs typeface="Arial" pitchFamily="34" charset="0"/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AA5FCFE5-FE56-4EF1-80A8-07776887C2A1}" type="slidenum">
              <a:rPr kumimoji="1" lang="ja-JP" altLang="en-US" smtClean="0">
                <a:solidFill>
                  <a:prstClr val="black"/>
                </a:solidFill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kumimoji="1" lang="ja-JP" altLang="en-US" dirty="0">
              <a:solidFill>
                <a:prstClr val="black"/>
              </a:solidFill>
            </a:endParaRP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 bwMode="gray">
          <a:xfrm>
            <a:off x="417007" y="1476000"/>
            <a:ext cx="4356000" cy="4824000"/>
          </a:xfrm>
          <a:prstGeom prst="rect">
            <a:avLst/>
          </a:prstGeom>
        </p:spPr>
        <p:txBody>
          <a:bodyPr vert="horz" lIns="72000" tIns="0" rIns="0" bIns="0" rtlCol="0">
            <a:noAutofit/>
          </a:bodyPr>
          <a:lstStyle/>
          <a:p>
            <a:pPr lvl="0"/>
            <a:r>
              <a:rPr kumimoji="1" lang="ja-JP" altLang="en-US" dirty="0"/>
              <a:t>マスター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1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1464915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02" r:id="rId1"/>
    <p:sldLayoutId id="2147484003" r:id="rId2"/>
    <p:sldLayoutId id="2147484004" r:id="rId3"/>
    <p:sldLayoutId id="2147484005" r:id="rId4"/>
    <p:sldLayoutId id="2147484006" r:id="rId5"/>
    <p:sldLayoutId id="2147484008" r:id="rId6"/>
    <p:sldLayoutId id="2147484033" r:id="rId7"/>
  </p:sldLayoutIdLst>
  <p:hf hdr="0" ftr="0" dt="0"/>
  <p:txStyles>
    <p:titleStyle>
      <a:lvl1pPr algn="l" defTabSz="1000863" rtl="0" eaLnBrk="1" latinLnBrk="0" hangingPunct="1">
        <a:spcBef>
          <a:spcPct val="0"/>
        </a:spcBef>
        <a:buNone/>
        <a:defRPr kumimoji="1" sz="202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marR="0" indent="0" algn="l" defTabSz="1000863" rtl="0" eaLnBrk="1" fontAlgn="auto" latinLnBrk="0" hangingPunct="1">
        <a:lnSpc>
          <a:spcPct val="106000"/>
        </a:lnSpc>
        <a:spcBef>
          <a:spcPts val="1067"/>
        </a:spcBef>
        <a:spcAft>
          <a:spcPts val="0"/>
        </a:spcAft>
        <a:buClrTx/>
        <a:buSzPct val="100000"/>
        <a:buFont typeface="Arial" panose="020B0604020202020204" pitchFamily="34" charset="0"/>
        <a:buNone/>
        <a:tabLst/>
        <a:defRPr kumimoji="1" sz="1212" b="0" kern="1200">
          <a:solidFill>
            <a:schemeClr val="tx1"/>
          </a:solidFill>
          <a:latin typeface="+mn-lt"/>
          <a:ea typeface="+mn-ea"/>
          <a:cs typeface="+mn-cs"/>
        </a:defRPr>
      </a:lvl1pPr>
      <a:lvl2pPr marL="174597" marR="0" indent="-174597" algn="l" defTabSz="1000863" rtl="0" eaLnBrk="1" fontAlgn="auto" latinLnBrk="0" hangingPunct="1">
        <a:lnSpc>
          <a:spcPct val="106000"/>
        </a:lnSpc>
        <a:spcBef>
          <a:spcPts val="1067"/>
        </a:spcBef>
        <a:spcAft>
          <a:spcPts val="0"/>
        </a:spcAft>
        <a:buClrTx/>
        <a:buSzPct val="100000"/>
        <a:buFont typeface="Wingdings" panose="05000000000000000000" pitchFamily="2" charset="2"/>
        <a:buChar char="n"/>
        <a:tabLst/>
        <a:defRPr kumimoji="1" lang="en-US" sz="1212" b="0" kern="1200" dirty="0" smtClean="0">
          <a:solidFill>
            <a:schemeClr val="tx1"/>
          </a:solidFill>
          <a:latin typeface="+mn-lt"/>
          <a:ea typeface="+mn-ea"/>
          <a:cs typeface="+mn-cs"/>
        </a:defRPr>
      </a:lvl2pPr>
      <a:lvl3pPr marL="349194" marR="0" indent="-174597" algn="l" defTabSz="1000863" rtl="0" eaLnBrk="1" fontAlgn="auto" latinLnBrk="0" hangingPunct="1">
        <a:lnSpc>
          <a:spcPct val="106000"/>
        </a:lnSpc>
        <a:spcBef>
          <a:spcPts val="485"/>
        </a:spcBef>
        <a:spcAft>
          <a:spcPts val="0"/>
        </a:spcAft>
        <a:buClrTx/>
        <a:buSzPct val="100000"/>
        <a:buFont typeface="Wingdings" panose="05000000000000000000" pitchFamily="2" charset="2"/>
        <a:buChar char="Ø"/>
        <a:tabLst/>
        <a:defRPr kumimoji="1" lang="en-US" sz="1212" b="0" kern="1200" dirty="0" smtClean="0">
          <a:solidFill>
            <a:schemeClr val="tx1"/>
          </a:solidFill>
          <a:latin typeface="+mn-lt"/>
          <a:ea typeface="+mn-ea"/>
          <a:cs typeface="+mn-cs"/>
        </a:defRPr>
      </a:lvl3pPr>
      <a:lvl4pPr marL="523791" marR="0" indent="-174597" algn="l" defTabSz="1000863" rtl="0" eaLnBrk="1" fontAlgn="auto" latinLnBrk="0" hangingPunct="1">
        <a:lnSpc>
          <a:spcPct val="106000"/>
        </a:lnSpc>
        <a:spcBef>
          <a:spcPts val="243"/>
        </a:spcBef>
        <a:spcAft>
          <a:spcPts val="0"/>
        </a:spcAft>
        <a:buClrTx/>
        <a:buSzPct val="100000"/>
        <a:buFont typeface="Arial" panose="020B0604020202020204" pitchFamily="34" charset="0"/>
        <a:buChar char="•"/>
        <a:tabLst/>
        <a:defRPr kumimoji="1" lang="en-US" sz="1212" b="0" kern="1200" baseline="0" dirty="0" smtClean="0">
          <a:solidFill>
            <a:schemeClr val="tx1"/>
          </a:solidFill>
          <a:latin typeface="+mn-lt"/>
          <a:ea typeface="+mn-ea"/>
          <a:cs typeface="+mn-cs"/>
        </a:defRPr>
      </a:lvl4pPr>
      <a:lvl5pPr marL="583179" indent="-193080" algn="l" defTabSz="874019" rtl="0" eaLnBrk="1" latinLnBrk="0" hangingPunct="1">
        <a:spcBef>
          <a:spcPts val="0"/>
        </a:spcBef>
        <a:spcAft>
          <a:spcPts val="1094"/>
        </a:spcAft>
        <a:buClrTx/>
        <a:buSzPct val="100000"/>
        <a:buFont typeface="Verdana" panose="020B0604030504040204" pitchFamily="34" charset="0"/>
        <a:buChar char="−"/>
        <a:tabLst/>
        <a:defRPr kumimoji="1" lang="en-US" sz="1204" kern="1200" baseline="0" dirty="0" smtClean="0">
          <a:solidFill>
            <a:schemeClr val="tx1"/>
          </a:solidFill>
          <a:latin typeface="+mn-lt"/>
          <a:ea typeface="+mn-ea"/>
          <a:cs typeface="+mn-cs"/>
        </a:defRPr>
      </a:lvl5pPr>
      <a:lvl6pPr marL="583179" indent="-193080" algn="l" defTabSz="1000863" rtl="0" eaLnBrk="1" latinLnBrk="0" hangingPunct="1">
        <a:spcBef>
          <a:spcPts val="0"/>
        </a:spcBef>
        <a:spcAft>
          <a:spcPts val="1094"/>
        </a:spcAft>
        <a:buFont typeface="Verdana" panose="020B0604030504040204" pitchFamily="34" charset="0"/>
        <a:buChar char="−"/>
        <a:defRPr kumimoji="1" sz="1314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583179" indent="-193080" algn="l" defTabSz="1000863" rtl="0" eaLnBrk="1" latinLnBrk="0" hangingPunct="1">
        <a:spcBef>
          <a:spcPts val="0"/>
        </a:spcBef>
        <a:spcAft>
          <a:spcPts val="1094"/>
        </a:spcAft>
        <a:buFont typeface="Verdana" panose="020B0604030504040204" pitchFamily="34" charset="0"/>
        <a:buChar char="−"/>
        <a:defRPr kumimoji="1" sz="1314" kern="1200">
          <a:solidFill>
            <a:schemeClr val="tx1"/>
          </a:solidFill>
          <a:latin typeface="+mn-lt"/>
          <a:ea typeface="+mn-ea"/>
          <a:cs typeface="+mn-cs"/>
        </a:defRPr>
      </a:lvl7pPr>
      <a:lvl8pPr marL="583179" indent="-193080" algn="l" defTabSz="1000863" rtl="0" eaLnBrk="1" latinLnBrk="0" hangingPunct="1">
        <a:spcBef>
          <a:spcPts val="0"/>
        </a:spcBef>
        <a:spcAft>
          <a:spcPts val="1094"/>
        </a:spcAft>
        <a:buFont typeface="Verdana" panose="020B0604030504040204" pitchFamily="34" charset="0"/>
        <a:buChar char="−"/>
        <a:defRPr kumimoji="1" sz="1314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583179" indent="-193080" algn="l" defTabSz="1000863" rtl="0" eaLnBrk="1" latinLnBrk="0" hangingPunct="1">
        <a:spcBef>
          <a:spcPts val="0"/>
        </a:spcBef>
        <a:spcAft>
          <a:spcPts val="1094"/>
        </a:spcAft>
        <a:buFont typeface="Verdana" panose="020B0604030504040204" pitchFamily="34" charset="0"/>
        <a:buChar char="−"/>
        <a:defRPr kumimoji="1" sz="1314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0863" rtl="0" eaLnBrk="1" latinLnBrk="0" hangingPunct="1">
        <a:defRPr kumimoji="1" sz="1971" kern="1200">
          <a:solidFill>
            <a:schemeClr val="tx1"/>
          </a:solidFill>
          <a:latin typeface="+mn-lt"/>
          <a:ea typeface="+mn-ea"/>
          <a:cs typeface="+mn-cs"/>
        </a:defRPr>
      </a:lvl1pPr>
      <a:lvl2pPr marL="500434" algn="l" defTabSz="1000863" rtl="0" eaLnBrk="1" latinLnBrk="0" hangingPunct="1">
        <a:defRPr kumimoji="1" sz="1971" kern="1200">
          <a:solidFill>
            <a:schemeClr val="tx1"/>
          </a:solidFill>
          <a:latin typeface="+mn-lt"/>
          <a:ea typeface="+mn-ea"/>
          <a:cs typeface="+mn-cs"/>
        </a:defRPr>
      </a:lvl2pPr>
      <a:lvl3pPr marL="1000863" algn="l" defTabSz="1000863" rtl="0" eaLnBrk="1" latinLnBrk="0" hangingPunct="1">
        <a:defRPr kumimoji="1" sz="1971" kern="1200">
          <a:solidFill>
            <a:schemeClr val="tx1"/>
          </a:solidFill>
          <a:latin typeface="+mn-lt"/>
          <a:ea typeface="+mn-ea"/>
          <a:cs typeface="+mn-cs"/>
        </a:defRPr>
      </a:lvl3pPr>
      <a:lvl4pPr marL="1501296" algn="l" defTabSz="1000863" rtl="0" eaLnBrk="1" latinLnBrk="0" hangingPunct="1">
        <a:defRPr kumimoji="1" sz="1971" kern="1200">
          <a:solidFill>
            <a:schemeClr val="tx1"/>
          </a:solidFill>
          <a:latin typeface="+mn-lt"/>
          <a:ea typeface="+mn-ea"/>
          <a:cs typeface="+mn-cs"/>
        </a:defRPr>
      </a:lvl4pPr>
      <a:lvl5pPr marL="2001725" algn="l" defTabSz="1000863" rtl="0" eaLnBrk="1" latinLnBrk="0" hangingPunct="1">
        <a:defRPr kumimoji="1" sz="1971" kern="1200">
          <a:solidFill>
            <a:schemeClr val="tx1"/>
          </a:solidFill>
          <a:latin typeface="+mn-lt"/>
          <a:ea typeface="+mn-ea"/>
          <a:cs typeface="+mn-cs"/>
        </a:defRPr>
      </a:lvl5pPr>
      <a:lvl6pPr marL="2502161" algn="l" defTabSz="1000863" rtl="0" eaLnBrk="1" latinLnBrk="0" hangingPunct="1">
        <a:defRPr kumimoji="1" sz="1971" kern="1200">
          <a:solidFill>
            <a:schemeClr val="tx1"/>
          </a:solidFill>
          <a:latin typeface="+mn-lt"/>
          <a:ea typeface="+mn-ea"/>
          <a:cs typeface="+mn-cs"/>
        </a:defRPr>
      </a:lvl6pPr>
      <a:lvl7pPr marL="3002591" algn="l" defTabSz="1000863" rtl="0" eaLnBrk="1" latinLnBrk="0" hangingPunct="1">
        <a:defRPr kumimoji="1" sz="1971" kern="1200">
          <a:solidFill>
            <a:schemeClr val="tx1"/>
          </a:solidFill>
          <a:latin typeface="+mn-lt"/>
          <a:ea typeface="+mn-ea"/>
          <a:cs typeface="+mn-cs"/>
        </a:defRPr>
      </a:lvl7pPr>
      <a:lvl8pPr marL="3503023" algn="l" defTabSz="1000863" rtl="0" eaLnBrk="1" latinLnBrk="0" hangingPunct="1">
        <a:defRPr kumimoji="1" sz="1971" kern="1200">
          <a:solidFill>
            <a:schemeClr val="tx1"/>
          </a:solidFill>
          <a:latin typeface="+mn-lt"/>
          <a:ea typeface="+mn-ea"/>
          <a:cs typeface="+mn-cs"/>
        </a:defRPr>
      </a:lvl8pPr>
      <a:lvl9pPr marL="4003453" algn="l" defTabSz="1000863" rtl="0" eaLnBrk="1" latinLnBrk="0" hangingPunct="1">
        <a:defRPr kumimoji="1" sz="197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121">
          <p15:clr>
            <a:srgbClr val="A4A3A4"/>
          </p15:clr>
        </p15:guide>
        <p15:guide id="2" orient="horz" pos="96">
          <p15:clr>
            <a:srgbClr val="A4A3A4"/>
          </p15:clr>
        </p15:guide>
        <p15:guide id="3" pos="3007">
          <p15:clr>
            <a:srgbClr val="A4A3A4"/>
          </p15:clr>
        </p15:guide>
        <p15:guide id="4" pos="3233">
          <p15:clr>
            <a:srgbClr val="A4A3A4"/>
          </p15:clr>
        </p15:guide>
        <p15:guide id="5" pos="5978">
          <p15:clr>
            <a:srgbClr val="A4A3A4"/>
          </p15:clr>
        </p15:guide>
        <p15:guide id="6" pos="262">
          <p15:clr>
            <a:srgbClr val="A4A3A4"/>
          </p15:clr>
        </p15:guide>
        <p15:guide id="7" orient="horz" pos="504">
          <p15:clr>
            <a:srgbClr val="A4A3A4"/>
          </p15:clr>
        </p15:guide>
        <p15:guide id="8" orient="horz" pos="640">
          <p15:clr>
            <a:srgbClr val="A4A3A4"/>
          </p15:clr>
        </p15:guide>
        <p15:guide id="9" orient="horz" pos="935">
          <p15:clr>
            <a:srgbClr val="A4A3A4"/>
          </p15:clr>
        </p15:guide>
        <p15:guide id="10" orient="horz" pos="3974">
          <p15:clr>
            <a:srgbClr val="A4A3A4"/>
          </p15:clr>
        </p15:guide>
        <p15:guide id="11" orient="horz" pos="4156">
          <p15:clr>
            <a:srgbClr val="A4A3A4"/>
          </p15:clr>
        </p15:guide>
        <p15:guide id="12" orient="horz" pos="4269">
          <p15:clr>
            <a:srgbClr val="A4A3A4"/>
          </p15:clr>
        </p15:guide>
      </p15:sldGuideLst>
    </p:ext>
  </p:extLst>
</p:sldMaster>
</file>

<file path=ppt/slideMasters/slideMaster1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gray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オブジェクト 3" hidden="1"/>
          <p:cNvGraphicFramePr>
            <a:graphicFrameLocks noChangeAspect="1"/>
          </p:cNvGraphicFramePr>
          <p:nvPr userDrawn="1">
            <p:custDataLst>
              <p:tags r:id="rId13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スライド" r:id="rId14" imgW="444" imgH="443" progId="TCLayout.ActiveDocument.1">
                  <p:embed/>
                </p:oleObj>
              </mc:Choice>
              <mc:Fallback>
                <p:oleObj name="think-cell スライド" r:id="rId14" imgW="444" imgH="443" progId="TCLayout.ActiveDocument.1">
                  <p:embed/>
                  <p:pic>
                    <p:nvPicPr>
                      <p:cNvPr id="4" name="オブジェクト 3" hidden="1"/>
                      <p:cNvPicPr/>
                      <p:nvPr/>
                    </p:nvPicPr>
                    <p:blipFill>
                      <a:blip r:embed="rId1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417000" y="136800"/>
            <a:ext cx="9072000" cy="651600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/>
          <a:p>
            <a:r>
              <a:rPr lang="ja-JP" altLang="en-US" noProof="0" dirty="0"/>
              <a:t>キーメッセージを入力（本スライドで一番伝えたいこと＜名詞止め・体言止め不可＞）</a:t>
            </a:r>
            <a:endParaRPr lang="en-US" noProof="0" dirty="0"/>
          </a:p>
        </p:txBody>
      </p:sp>
      <p:sp>
        <p:nvSpPr>
          <p:cNvPr id="8" name="フッター プレースホルダ 8"/>
          <p:cNvSpPr>
            <a:spLocks noGrp="1"/>
          </p:cNvSpPr>
          <p:nvPr>
            <p:ph type="ftr" sz="quarter" idx="3"/>
          </p:nvPr>
        </p:nvSpPr>
        <p:spPr bwMode="gray">
          <a:xfrm>
            <a:off x="705600" y="6588000"/>
            <a:ext cx="4068000" cy="16920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9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endParaRPr kumimoji="1" lang="en-GB" altLang="en-GB" dirty="0"/>
          </a:p>
        </p:txBody>
      </p:sp>
      <p:sp>
        <p:nvSpPr>
          <p:cNvPr id="9" name="スライド番号プレースホルダ 9"/>
          <p:cNvSpPr>
            <a:spLocks noGrp="1"/>
          </p:cNvSpPr>
          <p:nvPr>
            <p:ph type="sldNum" sz="quarter" idx="4"/>
          </p:nvPr>
        </p:nvSpPr>
        <p:spPr bwMode="gray">
          <a:xfrm>
            <a:off x="417600" y="6588000"/>
            <a:ext cx="180000" cy="169200"/>
          </a:xfrm>
          <a:prstGeom prst="rect">
            <a:avLst/>
          </a:prstGeom>
        </p:spPr>
        <p:txBody>
          <a:bodyPr vert="horz" wrap="none" lIns="0" tIns="0" rIns="0" bIns="0" rtlCol="0" anchor="b" anchorCtr="0"/>
          <a:lstStyle>
            <a:lvl1pPr algn="r">
              <a:defRPr sz="900">
                <a:solidFill>
                  <a:schemeClr val="tx1"/>
                </a:solidFill>
                <a:latin typeface="+mn-lt"/>
                <a:cs typeface="Arial" pitchFamily="34" charset="0"/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AA5FCFE5-FE56-4EF1-80A8-07776887C2A1}" type="slidenum">
              <a:rPr kumimoji="1" lang="ja-JP" altLang="en-US" smtClean="0"/>
              <a:pPr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kumimoji="1" lang="ja-JP" altLang="en-US" dirty="0"/>
          </a:p>
        </p:txBody>
      </p:sp>
      <p:sp>
        <p:nvSpPr>
          <p:cNvPr id="15" name="Text Box 37"/>
          <p:cNvSpPr txBox="1">
            <a:spLocks noChangeArrowheads="1"/>
          </p:cNvSpPr>
          <p:nvPr/>
        </p:nvSpPr>
        <p:spPr bwMode="gray">
          <a:xfrm>
            <a:off x="5133000" y="6588000"/>
            <a:ext cx="4356000" cy="16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 anchorCtr="0">
            <a:noAutofit/>
          </a:bodyPr>
          <a:lstStyle/>
          <a:p>
            <a:pPr algn="r" rtl="0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ja-JP" sz="900" kern="1200" dirty="0">
                <a:solidFill>
                  <a:schemeClr val="tx1"/>
                </a:solidFill>
                <a:latin typeface="Arial" charset="0"/>
                <a:ea typeface="ＭＳ Ｐゴシック" pitchFamily="50" charset="-128"/>
                <a:cs typeface="Arial" charset="0"/>
              </a:rPr>
              <a:t>© 2019. For information, contact Deloitte Tohmatsu Consulting LLC.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 bwMode="gray">
          <a:xfrm>
            <a:off x="417000" y="1476000"/>
            <a:ext cx="4356000" cy="4824000"/>
          </a:xfrm>
          <a:prstGeom prst="rect">
            <a:avLst/>
          </a:prstGeom>
        </p:spPr>
        <p:txBody>
          <a:bodyPr vert="horz" lIns="72000" tIns="0" rIns="0" bIns="0" rtlCol="0">
            <a:noAutofit/>
          </a:bodyPr>
          <a:lstStyle/>
          <a:p>
            <a:pPr lvl="0"/>
            <a:r>
              <a:rPr kumimoji="1" lang="ja-JP" altLang="en-US" dirty="0"/>
              <a:t>マスター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1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7538049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10" r:id="rId1"/>
    <p:sldLayoutId id="2147484011" r:id="rId2"/>
    <p:sldLayoutId id="2147484012" r:id="rId3"/>
    <p:sldLayoutId id="2147484013" r:id="rId4"/>
    <p:sldLayoutId id="2147484014" r:id="rId5"/>
    <p:sldLayoutId id="2147484015" r:id="rId6"/>
    <p:sldLayoutId id="2147484016" r:id="rId7"/>
    <p:sldLayoutId id="2147484017" r:id="rId8"/>
    <p:sldLayoutId id="2147484018" r:id="rId9"/>
    <p:sldLayoutId id="2147484019" r:id="rId10"/>
    <p:sldLayoutId id="2147484020" r:id="rId11"/>
  </p:sldLayoutIdLst>
  <p:hf hdr="0" ftr="0" dt="0"/>
  <p:txStyles>
    <p:titleStyle>
      <a:lvl1pPr algn="l" defTabSz="990564" rtl="0" eaLnBrk="1" latinLnBrk="0" hangingPunct="1">
        <a:spcBef>
          <a:spcPct val="0"/>
        </a:spcBef>
        <a:buNone/>
        <a:defRPr kumimoji="1" sz="2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marR="0" indent="0" algn="l" defTabSz="990564" rtl="0" eaLnBrk="1" fontAlgn="auto" latinLnBrk="0" hangingPunct="1">
        <a:lnSpc>
          <a:spcPct val="106000"/>
        </a:lnSpc>
        <a:spcBef>
          <a:spcPts val="1056"/>
        </a:spcBef>
        <a:spcAft>
          <a:spcPts val="0"/>
        </a:spcAft>
        <a:buClrTx/>
        <a:buSzPct val="100000"/>
        <a:buFont typeface="Arial" panose="020B0604020202020204" pitchFamily="34" charset="0"/>
        <a:buNone/>
        <a:tabLst/>
        <a:defRPr kumimoji="1" sz="1200" b="0" kern="1200">
          <a:solidFill>
            <a:schemeClr val="tx1"/>
          </a:solidFill>
          <a:latin typeface="+mn-lt"/>
          <a:ea typeface="+mn-ea"/>
          <a:cs typeface="+mn-cs"/>
        </a:defRPr>
      </a:lvl1pPr>
      <a:lvl2pPr marL="172800" marR="0" indent="-172800" algn="l" defTabSz="990564" rtl="0" eaLnBrk="1" fontAlgn="auto" latinLnBrk="0" hangingPunct="1">
        <a:lnSpc>
          <a:spcPct val="106000"/>
        </a:lnSpc>
        <a:spcBef>
          <a:spcPts val="1056"/>
        </a:spcBef>
        <a:spcAft>
          <a:spcPts val="0"/>
        </a:spcAft>
        <a:buClrTx/>
        <a:buSzPct val="100000"/>
        <a:buFont typeface="Wingdings" panose="05000000000000000000" pitchFamily="2" charset="2"/>
        <a:buChar char="n"/>
        <a:tabLst/>
        <a:defRPr kumimoji="1" lang="en-US" sz="1200" b="0" kern="1200" dirty="0" smtClean="0">
          <a:solidFill>
            <a:schemeClr val="tx1"/>
          </a:solidFill>
          <a:latin typeface="+mn-lt"/>
          <a:ea typeface="+mn-ea"/>
          <a:cs typeface="+mn-cs"/>
        </a:defRPr>
      </a:lvl2pPr>
      <a:lvl3pPr marL="345600" marR="0" indent="-172800" algn="l" defTabSz="990564" rtl="0" eaLnBrk="1" fontAlgn="auto" latinLnBrk="0" hangingPunct="1">
        <a:lnSpc>
          <a:spcPct val="106000"/>
        </a:lnSpc>
        <a:spcBef>
          <a:spcPts val="480"/>
        </a:spcBef>
        <a:spcAft>
          <a:spcPts val="0"/>
        </a:spcAft>
        <a:buClrTx/>
        <a:buSzPct val="100000"/>
        <a:buFont typeface="Wingdings" panose="05000000000000000000" pitchFamily="2" charset="2"/>
        <a:buChar char="Ø"/>
        <a:tabLst/>
        <a:defRPr kumimoji="1" lang="en-US" sz="1200" b="0" kern="1200" dirty="0" smtClean="0">
          <a:solidFill>
            <a:schemeClr val="tx1"/>
          </a:solidFill>
          <a:latin typeface="+mn-lt"/>
          <a:ea typeface="+mn-ea"/>
          <a:cs typeface="+mn-cs"/>
        </a:defRPr>
      </a:lvl3pPr>
      <a:lvl4pPr marL="518400" marR="0" indent="-172800" algn="l" defTabSz="990564" rtl="0" eaLnBrk="1" fontAlgn="auto" latinLnBrk="0" hangingPunct="1">
        <a:lnSpc>
          <a:spcPct val="106000"/>
        </a:lnSpc>
        <a:spcBef>
          <a:spcPts val="240"/>
        </a:spcBef>
        <a:spcAft>
          <a:spcPts val="0"/>
        </a:spcAft>
        <a:buClrTx/>
        <a:buSzPct val="100000"/>
        <a:buFont typeface="Arial" panose="020B0604020202020204" pitchFamily="34" charset="0"/>
        <a:buChar char="•"/>
        <a:tabLst/>
        <a:defRPr kumimoji="1" lang="en-US" sz="1200" b="0" kern="1200" baseline="0" dirty="0" smtClean="0">
          <a:solidFill>
            <a:schemeClr val="tx1"/>
          </a:solidFill>
          <a:latin typeface="+mn-lt"/>
          <a:ea typeface="+mn-ea"/>
          <a:cs typeface="+mn-cs"/>
        </a:defRPr>
      </a:lvl4pPr>
      <a:lvl5pPr marL="577179" indent="-191093" algn="l" defTabSz="865024" rtl="0" eaLnBrk="1" latinLnBrk="0" hangingPunct="1">
        <a:spcBef>
          <a:spcPts val="0"/>
        </a:spcBef>
        <a:spcAft>
          <a:spcPts val="1083"/>
        </a:spcAft>
        <a:buClrTx/>
        <a:buSzPct val="100000"/>
        <a:buFont typeface="Verdana" panose="020B0604030504040204" pitchFamily="34" charset="0"/>
        <a:buChar char="−"/>
        <a:tabLst/>
        <a:defRPr kumimoji="1" lang="en-US" sz="1192" kern="1200" baseline="0" dirty="0" smtClean="0">
          <a:solidFill>
            <a:schemeClr val="tx1"/>
          </a:solidFill>
          <a:latin typeface="+mn-lt"/>
          <a:ea typeface="+mn-ea"/>
          <a:cs typeface="+mn-cs"/>
        </a:defRPr>
      </a:lvl5pPr>
      <a:lvl6pPr marL="577179" indent="-191093" algn="l" defTabSz="990564" rtl="0" eaLnBrk="1" latinLnBrk="0" hangingPunct="1">
        <a:spcBef>
          <a:spcPts val="0"/>
        </a:spcBef>
        <a:spcAft>
          <a:spcPts val="1083"/>
        </a:spcAft>
        <a:buFont typeface="Verdana" panose="020B0604030504040204" pitchFamily="34" charset="0"/>
        <a:buChar char="−"/>
        <a:defRPr kumimoji="1" sz="13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577179" indent="-191093" algn="l" defTabSz="990564" rtl="0" eaLnBrk="1" latinLnBrk="0" hangingPunct="1">
        <a:spcBef>
          <a:spcPts val="0"/>
        </a:spcBef>
        <a:spcAft>
          <a:spcPts val="1083"/>
        </a:spcAft>
        <a:buFont typeface="Verdana" panose="020B0604030504040204" pitchFamily="34" charset="0"/>
        <a:buChar char="−"/>
        <a:defRPr kumimoji="1"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577179" indent="-191093" algn="l" defTabSz="990564" rtl="0" eaLnBrk="1" latinLnBrk="0" hangingPunct="1">
        <a:spcBef>
          <a:spcPts val="0"/>
        </a:spcBef>
        <a:spcAft>
          <a:spcPts val="1083"/>
        </a:spcAft>
        <a:buFont typeface="Verdana" panose="020B0604030504040204" pitchFamily="34" charset="0"/>
        <a:buChar char="−"/>
        <a:defRPr kumimoji="1" sz="13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577179" indent="-191093" algn="l" defTabSz="990564" rtl="0" eaLnBrk="1" latinLnBrk="0" hangingPunct="1">
        <a:spcBef>
          <a:spcPts val="0"/>
        </a:spcBef>
        <a:spcAft>
          <a:spcPts val="1083"/>
        </a:spcAft>
        <a:buFont typeface="Verdana" panose="020B0604030504040204" pitchFamily="34" charset="0"/>
        <a:buChar char="−"/>
        <a:defRPr kumimoji="1" sz="13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90564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1pPr>
      <a:lvl2pPr marL="495283" algn="l" defTabSz="990564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2pPr>
      <a:lvl3pPr marL="990564" algn="l" defTabSz="990564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3pPr>
      <a:lvl4pPr marL="1485846" algn="l" defTabSz="990564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4pPr>
      <a:lvl5pPr marL="1981127" algn="l" defTabSz="990564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5pPr>
      <a:lvl6pPr marL="2476410" algn="l" defTabSz="990564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92" algn="l" defTabSz="990564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7pPr>
      <a:lvl8pPr marL="3466973" algn="l" defTabSz="990564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8pPr>
      <a:lvl9pPr marL="3962255" algn="l" defTabSz="990564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0" pos="3120">
          <p15:clr>
            <a:srgbClr val="A4A3A4"/>
          </p15:clr>
        </p15:guide>
        <p15:guide id="1" orient="horz" pos="96">
          <p15:clr>
            <a:srgbClr val="A4A3A4"/>
          </p15:clr>
        </p15:guide>
        <p15:guide id="2" pos="3007">
          <p15:clr>
            <a:srgbClr val="A4A3A4"/>
          </p15:clr>
        </p15:guide>
        <p15:guide id="3" pos="3233">
          <p15:clr>
            <a:srgbClr val="A4A3A4"/>
          </p15:clr>
        </p15:guide>
        <p15:guide id="4" pos="5978">
          <p15:clr>
            <a:srgbClr val="A4A3A4"/>
          </p15:clr>
        </p15:guide>
        <p15:guide id="5" pos="262">
          <p15:clr>
            <a:srgbClr val="A4A3A4"/>
          </p15:clr>
        </p15:guide>
        <p15:guide id="6" orient="horz" pos="504">
          <p15:clr>
            <a:srgbClr val="A4A3A4"/>
          </p15:clr>
        </p15:guide>
        <p15:guide id="7" orient="horz" pos="640">
          <p15:clr>
            <a:srgbClr val="A4A3A4"/>
          </p15:clr>
        </p15:guide>
        <p15:guide id="8" orient="horz" pos="935">
          <p15:clr>
            <a:srgbClr val="A4A3A4"/>
          </p15:clr>
        </p15:guide>
        <p15:guide id="9" orient="horz" pos="3974">
          <p15:clr>
            <a:srgbClr val="A4A3A4"/>
          </p15:clr>
        </p15:guide>
        <p15:guide id="10" orient="horz" pos="4156">
          <p15:clr>
            <a:srgbClr val="A4A3A4"/>
          </p15:clr>
        </p15:guide>
        <p15:guide id="11" orient="horz" pos="4269">
          <p15:clr>
            <a:srgbClr val="A4A3A4"/>
          </p15:clr>
        </p15:guide>
      </p15:sldGuideLst>
    </p:ext>
  </p:extLst>
</p:sldMaster>
</file>

<file path=ppt/slideMasters/slideMaster1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gray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417001" y="136800"/>
            <a:ext cx="9072000" cy="651600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/>
          <a:p>
            <a:r>
              <a:rPr lang="ja-JP" altLang="en-US" noProof="0" dirty="0"/>
              <a:t>キーメッセージを入力（本スライドで一番伝えたいこと＜名詞止め・体言止め不可＞）</a:t>
            </a:r>
            <a:endParaRPr lang="en-US" noProof="0" dirty="0"/>
          </a:p>
        </p:txBody>
      </p:sp>
      <p:sp>
        <p:nvSpPr>
          <p:cNvPr id="8" name="フッター プレースホルダ 8"/>
          <p:cNvSpPr>
            <a:spLocks noGrp="1"/>
          </p:cNvSpPr>
          <p:nvPr>
            <p:ph type="ftr" sz="quarter" idx="3"/>
          </p:nvPr>
        </p:nvSpPr>
        <p:spPr bwMode="gray">
          <a:xfrm>
            <a:off x="705606" y="6588000"/>
            <a:ext cx="4068000" cy="16920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908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endParaRPr kumimoji="1" lang="en-GB" altLang="en-GB" dirty="0">
              <a:solidFill>
                <a:prstClr val="black"/>
              </a:solidFill>
            </a:endParaRPr>
          </a:p>
        </p:txBody>
      </p:sp>
      <p:sp>
        <p:nvSpPr>
          <p:cNvPr id="9" name="スライド番号プレースホルダ 9"/>
          <p:cNvSpPr>
            <a:spLocks noGrp="1"/>
          </p:cNvSpPr>
          <p:nvPr>
            <p:ph type="sldNum" sz="quarter" idx="4"/>
          </p:nvPr>
        </p:nvSpPr>
        <p:spPr bwMode="gray">
          <a:xfrm>
            <a:off x="4881602" y="6588000"/>
            <a:ext cx="180000" cy="180000"/>
          </a:xfrm>
          <a:prstGeom prst="rect">
            <a:avLst/>
          </a:prstGeom>
        </p:spPr>
        <p:txBody>
          <a:bodyPr vert="horz" wrap="none" lIns="0" tIns="0" rIns="0" bIns="0" rtlCol="0" anchor="b" anchorCtr="0"/>
          <a:lstStyle>
            <a:lvl1pPr algn="r">
              <a:defRPr sz="908">
                <a:solidFill>
                  <a:schemeClr val="tx1"/>
                </a:solidFill>
                <a:latin typeface="+mn-lt"/>
                <a:cs typeface="Arial" pitchFamily="34" charset="0"/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AA5FCFE5-FE56-4EF1-80A8-07776887C2A1}" type="slidenum">
              <a:rPr kumimoji="1" lang="ja-JP" altLang="en-US" smtClean="0">
                <a:solidFill>
                  <a:prstClr val="black"/>
                </a:solidFill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kumimoji="1" lang="ja-JP" altLang="en-US" dirty="0">
              <a:solidFill>
                <a:prstClr val="black"/>
              </a:solidFill>
            </a:endParaRP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 bwMode="gray">
          <a:xfrm>
            <a:off x="417007" y="1476000"/>
            <a:ext cx="4356000" cy="4824000"/>
          </a:xfrm>
          <a:prstGeom prst="rect">
            <a:avLst/>
          </a:prstGeom>
        </p:spPr>
        <p:txBody>
          <a:bodyPr vert="horz" lIns="72000" tIns="0" rIns="0" bIns="0" rtlCol="0">
            <a:noAutofit/>
          </a:bodyPr>
          <a:lstStyle/>
          <a:p>
            <a:pPr lvl="0"/>
            <a:r>
              <a:rPr kumimoji="1" lang="ja-JP" altLang="en-US" dirty="0"/>
              <a:t>マスター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1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8689911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22" r:id="rId1"/>
    <p:sldLayoutId id="2147484023" r:id="rId2"/>
    <p:sldLayoutId id="2147484024" r:id="rId3"/>
    <p:sldLayoutId id="2147484025" r:id="rId4"/>
    <p:sldLayoutId id="2147484026" r:id="rId5"/>
    <p:sldLayoutId id="2147484027" r:id="rId6"/>
    <p:sldLayoutId id="2147484029" r:id="rId7"/>
    <p:sldLayoutId id="2147484030" r:id="rId8"/>
    <p:sldLayoutId id="2147484031" r:id="rId9"/>
    <p:sldLayoutId id="2147484032" r:id="rId10"/>
  </p:sldLayoutIdLst>
  <p:hf hdr="0" ftr="0" dt="0"/>
  <p:txStyles>
    <p:titleStyle>
      <a:lvl1pPr algn="l" defTabSz="1000863" rtl="0" eaLnBrk="1" latinLnBrk="0" hangingPunct="1">
        <a:spcBef>
          <a:spcPct val="0"/>
        </a:spcBef>
        <a:buNone/>
        <a:defRPr kumimoji="1" sz="202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marR="0" indent="0" algn="l" defTabSz="1000863" rtl="0" eaLnBrk="1" fontAlgn="auto" latinLnBrk="0" hangingPunct="1">
        <a:lnSpc>
          <a:spcPct val="106000"/>
        </a:lnSpc>
        <a:spcBef>
          <a:spcPts val="1067"/>
        </a:spcBef>
        <a:spcAft>
          <a:spcPts val="0"/>
        </a:spcAft>
        <a:buClrTx/>
        <a:buSzPct val="100000"/>
        <a:buFont typeface="Arial" panose="020B0604020202020204" pitchFamily="34" charset="0"/>
        <a:buNone/>
        <a:tabLst/>
        <a:defRPr kumimoji="1" sz="1212" b="0" kern="1200">
          <a:solidFill>
            <a:schemeClr val="tx1"/>
          </a:solidFill>
          <a:latin typeface="+mn-lt"/>
          <a:ea typeface="+mn-ea"/>
          <a:cs typeface="+mn-cs"/>
        </a:defRPr>
      </a:lvl1pPr>
      <a:lvl2pPr marL="174597" marR="0" indent="-174597" algn="l" defTabSz="1000863" rtl="0" eaLnBrk="1" fontAlgn="auto" latinLnBrk="0" hangingPunct="1">
        <a:lnSpc>
          <a:spcPct val="106000"/>
        </a:lnSpc>
        <a:spcBef>
          <a:spcPts val="1067"/>
        </a:spcBef>
        <a:spcAft>
          <a:spcPts val="0"/>
        </a:spcAft>
        <a:buClrTx/>
        <a:buSzPct val="100000"/>
        <a:buFont typeface="Wingdings" panose="05000000000000000000" pitchFamily="2" charset="2"/>
        <a:buChar char="n"/>
        <a:tabLst/>
        <a:defRPr kumimoji="1" lang="en-US" sz="1212" b="0" kern="1200" dirty="0" smtClean="0">
          <a:solidFill>
            <a:schemeClr val="tx1"/>
          </a:solidFill>
          <a:latin typeface="+mn-lt"/>
          <a:ea typeface="+mn-ea"/>
          <a:cs typeface="+mn-cs"/>
        </a:defRPr>
      </a:lvl2pPr>
      <a:lvl3pPr marL="349194" marR="0" indent="-174597" algn="l" defTabSz="1000863" rtl="0" eaLnBrk="1" fontAlgn="auto" latinLnBrk="0" hangingPunct="1">
        <a:lnSpc>
          <a:spcPct val="106000"/>
        </a:lnSpc>
        <a:spcBef>
          <a:spcPts val="485"/>
        </a:spcBef>
        <a:spcAft>
          <a:spcPts val="0"/>
        </a:spcAft>
        <a:buClrTx/>
        <a:buSzPct val="100000"/>
        <a:buFont typeface="Wingdings" panose="05000000000000000000" pitchFamily="2" charset="2"/>
        <a:buChar char="Ø"/>
        <a:tabLst/>
        <a:defRPr kumimoji="1" lang="en-US" sz="1212" b="0" kern="1200" dirty="0" smtClean="0">
          <a:solidFill>
            <a:schemeClr val="tx1"/>
          </a:solidFill>
          <a:latin typeface="+mn-lt"/>
          <a:ea typeface="+mn-ea"/>
          <a:cs typeface="+mn-cs"/>
        </a:defRPr>
      </a:lvl3pPr>
      <a:lvl4pPr marL="523791" marR="0" indent="-174597" algn="l" defTabSz="1000863" rtl="0" eaLnBrk="1" fontAlgn="auto" latinLnBrk="0" hangingPunct="1">
        <a:lnSpc>
          <a:spcPct val="106000"/>
        </a:lnSpc>
        <a:spcBef>
          <a:spcPts val="243"/>
        </a:spcBef>
        <a:spcAft>
          <a:spcPts val="0"/>
        </a:spcAft>
        <a:buClrTx/>
        <a:buSzPct val="100000"/>
        <a:buFont typeface="Arial" panose="020B0604020202020204" pitchFamily="34" charset="0"/>
        <a:buChar char="•"/>
        <a:tabLst/>
        <a:defRPr kumimoji="1" lang="en-US" sz="1212" b="0" kern="1200" baseline="0" dirty="0" smtClean="0">
          <a:solidFill>
            <a:schemeClr val="tx1"/>
          </a:solidFill>
          <a:latin typeface="+mn-lt"/>
          <a:ea typeface="+mn-ea"/>
          <a:cs typeface="+mn-cs"/>
        </a:defRPr>
      </a:lvl4pPr>
      <a:lvl5pPr marL="583179" indent="-193080" algn="l" defTabSz="874019" rtl="0" eaLnBrk="1" latinLnBrk="0" hangingPunct="1">
        <a:spcBef>
          <a:spcPts val="0"/>
        </a:spcBef>
        <a:spcAft>
          <a:spcPts val="1094"/>
        </a:spcAft>
        <a:buClrTx/>
        <a:buSzPct val="100000"/>
        <a:buFont typeface="Verdana" panose="020B0604030504040204" pitchFamily="34" charset="0"/>
        <a:buChar char="−"/>
        <a:tabLst/>
        <a:defRPr kumimoji="1" lang="en-US" sz="1204" kern="1200" baseline="0" dirty="0" smtClean="0">
          <a:solidFill>
            <a:schemeClr val="tx1"/>
          </a:solidFill>
          <a:latin typeface="+mn-lt"/>
          <a:ea typeface="+mn-ea"/>
          <a:cs typeface="+mn-cs"/>
        </a:defRPr>
      </a:lvl5pPr>
      <a:lvl6pPr marL="583179" indent="-193080" algn="l" defTabSz="1000863" rtl="0" eaLnBrk="1" latinLnBrk="0" hangingPunct="1">
        <a:spcBef>
          <a:spcPts val="0"/>
        </a:spcBef>
        <a:spcAft>
          <a:spcPts val="1094"/>
        </a:spcAft>
        <a:buFont typeface="Verdana" panose="020B0604030504040204" pitchFamily="34" charset="0"/>
        <a:buChar char="−"/>
        <a:defRPr kumimoji="1" sz="1314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583179" indent="-193080" algn="l" defTabSz="1000863" rtl="0" eaLnBrk="1" latinLnBrk="0" hangingPunct="1">
        <a:spcBef>
          <a:spcPts val="0"/>
        </a:spcBef>
        <a:spcAft>
          <a:spcPts val="1094"/>
        </a:spcAft>
        <a:buFont typeface="Verdana" panose="020B0604030504040204" pitchFamily="34" charset="0"/>
        <a:buChar char="−"/>
        <a:defRPr kumimoji="1" sz="1314" kern="1200">
          <a:solidFill>
            <a:schemeClr val="tx1"/>
          </a:solidFill>
          <a:latin typeface="+mn-lt"/>
          <a:ea typeface="+mn-ea"/>
          <a:cs typeface="+mn-cs"/>
        </a:defRPr>
      </a:lvl7pPr>
      <a:lvl8pPr marL="583179" indent="-193080" algn="l" defTabSz="1000863" rtl="0" eaLnBrk="1" latinLnBrk="0" hangingPunct="1">
        <a:spcBef>
          <a:spcPts val="0"/>
        </a:spcBef>
        <a:spcAft>
          <a:spcPts val="1094"/>
        </a:spcAft>
        <a:buFont typeface="Verdana" panose="020B0604030504040204" pitchFamily="34" charset="0"/>
        <a:buChar char="−"/>
        <a:defRPr kumimoji="1" sz="1314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583179" indent="-193080" algn="l" defTabSz="1000863" rtl="0" eaLnBrk="1" latinLnBrk="0" hangingPunct="1">
        <a:spcBef>
          <a:spcPts val="0"/>
        </a:spcBef>
        <a:spcAft>
          <a:spcPts val="1094"/>
        </a:spcAft>
        <a:buFont typeface="Verdana" panose="020B0604030504040204" pitchFamily="34" charset="0"/>
        <a:buChar char="−"/>
        <a:defRPr kumimoji="1" sz="1314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0863" rtl="0" eaLnBrk="1" latinLnBrk="0" hangingPunct="1">
        <a:defRPr kumimoji="1" sz="1971" kern="1200">
          <a:solidFill>
            <a:schemeClr val="tx1"/>
          </a:solidFill>
          <a:latin typeface="+mn-lt"/>
          <a:ea typeface="+mn-ea"/>
          <a:cs typeface="+mn-cs"/>
        </a:defRPr>
      </a:lvl1pPr>
      <a:lvl2pPr marL="500434" algn="l" defTabSz="1000863" rtl="0" eaLnBrk="1" latinLnBrk="0" hangingPunct="1">
        <a:defRPr kumimoji="1" sz="1971" kern="1200">
          <a:solidFill>
            <a:schemeClr val="tx1"/>
          </a:solidFill>
          <a:latin typeface="+mn-lt"/>
          <a:ea typeface="+mn-ea"/>
          <a:cs typeface="+mn-cs"/>
        </a:defRPr>
      </a:lvl2pPr>
      <a:lvl3pPr marL="1000863" algn="l" defTabSz="1000863" rtl="0" eaLnBrk="1" latinLnBrk="0" hangingPunct="1">
        <a:defRPr kumimoji="1" sz="1971" kern="1200">
          <a:solidFill>
            <a:schemeClr val="tx1"/>
          </a:solidFill>
          <a:latin typeface="+mn-lt"/>
          <a:ea typeface="+mn-ea"/>
          <a:cs typeface="+mn-cs"/>
        </a:defRPr>
      </a:lvl3pPr>
      <a:lvl4pPr marL="1501296" algn="l" defTabSz="1000863" rtl="0" eaLnBrk="1" latinLnBrk="0" hangingPunct="1">
        <a:defRPr kumimoji="1" sz="1971" kern="1200">
          <a:solidFill>
            <a:schemeClr val="tx1"/>
          </a:solidFill>
          <a:latin typeface="+mn-lt"/>
          <a:ea typeface="+mn-ea"/>
          <a:cs typeface="+mn-cs"/>
        </a:defRPr>
      </a:lvl4pPr>
      <a:lvl5pPr marL="2001725" algn="l" defTabSz="1000863" rtl="0" eaLnBrk="1" latinLnBrk="0" hangingPunct="1">
        <a:defRPr kumimoji="1" sz="1971" kern="1200">
          <a:solidFill>
            <a:schemeClr val="tx1"/>
          </a:solidFill>
          <a:latin typeface="+mn-lt"/>
          <a:ea typeface="+mn-ea"/>
          <a:cs typeface="+mn-cs"/>
        </a:defRPr>
      </a:lvl5pPr>
      <a:lvl6pPr marL="2502161" algn="l" defTabSz="1000863" rtl="0" eaLnBrk="1" latinLnBrk="0" hangingPunct="1">
        <a:defRPr kumimoji="1" sz="1971" kern="1200">
          <a:solidFill>
            <a:schemeClr val="tx1"/>
          </a:solidFill>
          <a:latin typeface="+mn-lt"/>
          <a:ea typeface="+mn-ea"/>
          <a:cs typeface="+mn-cs"/>
        </a:defRPr>
      </a:lvl6pPr>
      <a:lvl7pPr marL="3002591" algn="l" defTabSz="1000863" rtl="0" eaLnBrk="1" latinLnBrk="0" hangingPunct="1">
        <a:defRPr kumimoji="1" sz="1971" kern="1200">
          <a:solidFill>
            <a:schemeClr val="tx1"/>
          </a:solidFill>
          <a:latin typeface="+mn-lt"/>
          <a:ea typeface="+mn-ea"/>
          <a:cs typeface="+mn-cs"/>
        </a:defRPr>
      </a:lvl7pPr>
      <a:lvl8pPr marL="3503023" algn="l" defTabSz="1000863" rtl="0" eaLnBrk="1" latinLnBrk="0" hangingPunct="1">
        <a:defRPr kumimoji="1" sz="1971" kern="1200">
          <a:solidFill>
            <a:schemeClr val="tx1"/>
          </a:solidFill>
          <a:latin typeface="+mn-lt"/>
          <a:ea typeface="+mn-ea"/>
          <a:cs typeface="+mn-cs"/>
        </a:defRPr>
      </a:lvl8pPr>
      <a:lvl9pPr marL="4003453" algn="l" defTabSz="1000863" rtl="0" eaLnBrk="1" latinLnBrk="0" hangingPunct="1">
        <a:defRPr kumimoji="1" sz="197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121">
          <p15:clr>
            <a:srgbClr val="A4A3A4"/>
          </p15:clr>
        </p15:guide>
        <p15:guide id="2" orient="horz" pos="96">
          <p15:clr>
            <a:srgbClr val="A4A3A4"/>
          </p15:clr>
        </p15:guide>
        <p15:guide id="3" pos="3007">
          <p15:clr>
            <a:srgbClr val="A4A3A4"/>
          </p15:clr>
        </p15:guide>
        <p15:guide id="4" pos="3233">
          <p15:clr>
            <a:srgbClr val="A4A3A4"/>
          </p15:clr>
        </p15:guide>
        <p15:guide id="5" pos="5978">
          <p15:clr>
            <a:srgbClr val="A4A3A4"/>
          </p15:clr>
        </p15:guide>
        <p15:guide id="6" pos="262">
          <p15:clr>
            <a:srgbClr val="A4A3A4"/>
          </p15:clr>
        </p15:guide>
        <p15:guide id="7" orient="horz" pos="504">
          <p15:clr>
            <a:srgbClr val="A4A3A4"/>
          </p15:clr>
        </p15:guide>
        <p15:guide id="8" orient="horz" pos="640">
          <p15:clr>
            <a:srgbClr val="A4A3A4"/>
          </p15:clr>
        </p15:guide>
        <p15:guide id="9" orient="horz" pos="935">
          <p15:clr>
            <a:srgbClr val="A4A3A4"/>
          </p15:clr>
        </p15:guide>
        <p15:guide id="10" orient="horz" pos="3974">
          <p15:clr>
            <a:srgbClr val="A4A3A4"/>
          </p15:clr>
        </p15:guide>
        <p15:guide id="11" orient="horz" pos="4156">
          <p15:clr>
            <a:srgbClr val="A4A3A4"/>
          </p15:clr>
        </p15:guide>
        <p15:guide id="12" orient="horz" pos="4269">
          <p15:clr>
            <a:srgbClr val="A4A3A4"/>
          </p15:clr>
        </p15:guide>
      </p15:sldGuideLst>
    </p:ext>
  </p:extLst>
</p:sldMaster>
</file>

<file path=ppt/slideMasters/slideMaster1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gray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オブジェクト 3" hidden="1"/>
          <p:cNvGraphicFramePr>
            <a:graphicFrameLocks noChangeAspect="1"/>
          </p:cNvGraphicFramePr>
          <p:nvPr userDrawn="1">
            <p:custDataLst>
              <p:tags r:id="rId11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12" imgW="660" imgH="659" progId="TCLayout.ActiveDocument.1">
                  <p:embed/>
                </p:oleObj>
              </mc:Choice>
              <mc:Fallback>
                <p:oleObj name="think-cell Slide" r:id="rId12" imgW="660" imgH="659" progId="TCLayout.ActiveDocument.1">
                  <p:embed/>
                  <p:pic>
                    <p:nvPicPr>
                      <p:cNvPr id="4" name="オブジェクト 3" hidden="1"/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417000" y="136800"/>
            <a:ext cx="9072000" cy="651600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/>
          <a:p>
            <a:r>
              <a:rPr lang="ja-JP" altLang="en-US" noProof="0" dirty="0"/>
              <a:t>キーメッセージを入力（本スライドで一番伝えたいこと＜名詞止め・体言止め不可＞）</a:t>
            </a:r>
            <a:endParaRPr lang="en-US" noProof="0" dirty="0"/>
          </a:p>
        </p:txBody>
      </p:sp>
      <p:sp>
        <p:nvSpPr>
          <p:cNvPr id="9" name="スライド番号プレースホルダ 9"/>
          <p:cNvSpPr>
            <a:spLocks noGrp="1"/>
          </p:cNvSpPr>
          <p:nvPr>
            <p:ph type="sldNum" sz="quarter" idx="4"/>
          </p:nvPr>
        </p:nvSpPr>
        <p:spPr bwMode="gray">
          <a:xfrm>
            <a:off x="4863000" y="6588000"/>
            <a:ext cx="180000" cy="169200"/>
          </a:xfrm>
          <a:prstGeom prst="rect">
            <a:avLst/>
          </a:prstGeom>
        </p:spPr>
        <p:txBody>
          <a:bodyPr vert="horz" wrap="none" lIns="0" tIns="0" rIns="0" bIns="0" rtlCol="0" anchor="b" anchorCtr="0"/>
          <a:lstStyle>
            <a:lvl1pPr algn="r">
              <a:defRPr sz="900">
                <a:solidFill>
                  <a:schemeClr val="tx1"/>
                </a:solidFill>
                <a:latin typeface="+mn-lt"/>
                <a:cs typeface="Arial" pitchFamily="34" charset="0"/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AA5FCFE5-FE56-4EF1-80A8-07776887C2A1}" type="slidenum">
              <a:rPr kumimoji="1" lang="ja-JP" altLang="en-US" smtClean="0"/>
              <a:pPr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 bwMode="gray">
          <a:xfrm>
            <a:off x="417000" y="1476000"/>
            <a:ext cx="4356000" cy="4824000"/>
          </a:xfrm>
          <a:prstGeom prst="rect">
            <a:avLst/>
          </a:prstGeom>
        </p:spPr>
        <p:txBody>
          <a:bodyPr vert="horz" lIns="72000" tIns="0" rIns="0" bIns="0" rtlCol="0">
            <a:noAutofit/>
          </a:bodyPr>
          <a:lstStyle/>
          <a:p>
            <a:pPr lvl="0"/>
            <a:r>
              <a:rPr kumimoji="1" lang="ja-JP" altLang="en-US" dirty="0"/>
              <a:t>マスター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1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0546180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35" r:id="rId1"/>
    <p:sldLayoutId id="2147484036" r:id="rId2"/>
    <p:sldLayoutId id="2147484037" r:id="rId3"/>
    <p:sldLayoutId id="2147484038" r:id="rId4"/>
    <p:sldLayoutId id="2147484039" r:id="rId5"/>
    <p:sldLayoutId id="2147484040" r:id="rId6"/>
    <p:sldLayoutId id="2147484041" r:id="rId7"/>
    <p:sldLayoutId id="2147484042" r:id="rId8"/>
    <p:sldLayoutId id="2147484043" r:id="rId9"/>
  </p:sldLayoutIdLst>
  <p:hf hdr="0" ftr="0" dt="0"/>
  <p:txStyles>
    <p:titleStyle>
      <a:lvl1pPr algn="l" defTabSz="990564" rtl="0" eaLnBrk="1" latinLnBrk="0" hangingPunct="1">
        <a:spcBef>
          <a:spcPct val="0"/>
        </a:spcBef>
        <a:buNone/>
        <a:defRPr kumimoji="1" sz="2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marR="0" indent="0" algn="l" defTabSz="990564" rtl="0" eaLnBrk="1" fontAlgn="auto" latinLnBrk="0" hangingPunct="1">
        <a:lnSpc>
          <a:spcPct val="106000"/>
        </a:lnSpc>
        <a:spcBef>
          <a:spcPts val="1056"/>
        </a:spcBef>
        <a:spcAft>
          <a:spcPts val="0"/>
        </a:spcAft>
        <a:buClrTx/>
        <a:buSzPct val="100000"/>
        <a:buFont typeface="Arial" panose="020B0604020202020204" pitchFamily="34" charset="0"/>
        <a:buNone/>
        <a:tabLst/>
        <a:defRPr kumimoji="1" sz="1200" b="0" kern="1200">
          <a:solidFill>
            <a:schemeClr val="tx1"/>
          </a:solidFill>
          <a:latin typeface="+mn-lt"/>
          <a:ea typeface="+mn-ea"/>
          <a:cs typeface="+mn-cs"/>
        </a:defRPr>
      </a:lvl1pPr>
      <a:lvl2pPr marL="172800" marR="0" indent="-172800" algn="l" defTabSz="990564" rtl="0" eaLnBrk="1" fontAlgn="auto" latinLnBrk="0" hangingPunct="1">
        <a:lnSpc>
          <a:spcPct val="106000"/>
        </a:lnSpc>
        <a:spcBef>
          <a:spcPts val="1056"/>
        </a:spcBef>
        <a:spcAft>
          <a:spcPts val="0"/>
        </a:spcAft>
        <a:buClrTx/>
        <a:buSzPct val="100000"/>
        <a:buFont typeface="Wingdings" panose="05000000000000000000" pitchFamily="2" charset="2"/>
        <a:buChar char="n"/>
        <a:tabLst/>
        <a:defRPr kumimoji="1" lang="en-US" sz="1200" b="0" kern="1200" dirty="0" smtClean="0">
          <a:solidFill>
            <a:schemeClr val="tx1"/>
          </a:solidFill>
          <a:latin typeface="+mn-lt"/>
          <a:ea typeface="+mn-ea"/>
          <a:cs typeface="+mn-cs"/>
        </a:defRPr>
      </a:lvl2pPr>
      <a:lvl3pPr marL="345600" marR="0" indent="-172800" algn="l" defTabSz="990564" rtl="0" eaLnBrk="1" fontAlgn="auto" latinLnBrk="0" hangingPunct="1">
        <a:lnSpc>
          <a:spcPct val="106000"/>
        </a:lnSpc>
        <a:spcBef>
          <a:spcPts val="480"/>
        </a:spcBef>
        <a:spcAft>
          <a:spcPts val="0"/>
        </a:spcAft>
        <a:buClrTx/>
        <a:buSzPct val="100000"/>
        <a:buFont typeface="Wingdings" panose="05000000000000000000" pitchFamily="2" charset="2"/>
        <a:buChar char="Ø"/>
        <a:tabLst/>
        <a:defRPr kumimoji="1" lang="en-US" sz="1200" b="0" kern="1200" dirty="0" smtClean="0">
          <a:solidFill>
            <a:schemeClr val="tx1"/>
          </a:solidFill>
          <a:latin typeface="+mn-lt"/>
          <a:ea typeface="+mn-ea"/>
          <a:cs typeface="+mn-cs"/>
        </a:defRPr>
      </a:lvl3pPr>
      <a:lvl4pPr marL="518400" marR="0" indent="-172800" algn="l" defTabSz="990564" rtl="0" eaLnBrk="1" fontAlgn="auto" latinLnBrk="0" hangingPunct="1">
        <a:lnSpc>
          <a:spcPct val="106000"/>
        </a:lnSpc>
        <a:spcBef>
          <a:spcPts val="240"/>
        </a:spcBef>
        <a:spcAft>
          <a:spcPts val="0"/>
        </a:spcAft>
        <a:buClrTx/>
        <a:buSzPct val="100000"/>
        <a:buFont typeface="Arial" panose="020B0604020202020204" pitchFamily="34" charset="0"/>
        <a:buChar char="•"/>
        <a:tabLst/>
        <a:defRPr kumimoji="1" lang="en-US" sz="1200" b="0" kern="1200" baseline="0" dirty="0" smtClean="0">
          <a:solidFill>
            <a:schemeClr val="tx1"/>
          </a:solidFill>
          <a:latin typeface="+mn-lt"/>
          <a:ea typeface="+mn-ea"/>
          <a:cs typeface="+mn-cs"/>
        </a:defRPr>
      </a:lvl4pPr>
      <a:lvl5pPr marL="577179" indent="-191093" algn="l" defTabSz="865024" rtl="0" eaLnBrk="1" latinLnBrk="0" hangingPunct="1">
        <a:spcBef>
          <a:spcPts val="0"/>
        </a:spcBef>
        <a:spcAft>
          <a:spcPts val="1083"/>
        </a:spcAft>
        <a:buClrTx/>
        <a:buSzPct val="100000"/>
        <a:buFont typeface="Verdana" panose="020B0604030504040204" pitchFamily="34" charset="0"/>
        <a:buChar char="−"/>
        <a:tabLst/>
        <a:defRPr kumimoji="1" lang="en-US" sz="1192" kern="1200" baseline="0" dirty="0" smtClean="0">
          <a:solidFill>
            <a:schemeClr val="tx1"/>
          </a:solidFill>
          <a:latin typeface="+mn-lt"/>
          <a:ea typeface="+mn-ea"/>
          <a:cs typeface="+mn-cs"/>
        </a:defRPr>
      </a:lvl5pPr>
      <a:lvl6pPr marL="577179" indent="-191093" algn="l" defTabSz="990564" rtl="0" eaLnBrk="1" latinLnBrk="0" hangingPunct="1">
        <a:spcBef>
          <a:spcPts val="0"/>
        </a:spcBef>
        <a:spcAft>
          <a:spcPts val="1083"/>
        </a:spcAft>
        <a:buFont typeface="Verdana" panose="020B0604030504040204" pitchFamily="34" charset="0"/>
        <a:buChar char="−"/>
        <a:defRPr kumimoji="1" sz="13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577179" indent="-191093" algn="l" defTabSz="990564" rtl="0" eaLnBrk="1" latinLnBrk="0" hangingPunct="1">
        <a:spcBef>
          <a:spcPts val="0"/>
        </a:spcBef>
        <a:spcAft>
          <a:spcPts val="1083"/>
        </a:spcAft>
        <a:buFont typeface="Verdana" panose="020B0604030504040204" pitchFamily="34" charset="0"/>
        <a:buChar char="−"/>
        <a:defRPr kumimoji="1"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577179" indent="-191093" algn="l" defTabSz="990564" rtl="0" eaLnBrk="1" latinLnBrk="0" hangingPunct="1">
        <a:spcBef>
          <a:spcPts val="0"/>
        </a:spcBef>
        <a:spcAft>
          <a:spcPts val="1083"/>
        </a:spcAft>
        <a:buFont typeface="Verdana" panose="020B0604030504040204" pitchFamily="34" charset="0"/>
        <a:buChar char="−"/>
        <a:defRPr kumimoji="1" sz="13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577179" indent="-191093" algn="l" defTabSz="990564" rtl="0" eaLnBrk="1" latinLnBrk="0" hangingPunct="1">
        <a:spcBef>
          <a:spcPts val="0"/>
        </a:spcBef>
        <a:spcAft>
          <a:spcPts val="1083"/>
        </a:spcAft>
        <a:buFont typeface="Verdana" panose="020B0604030504040204" pitchFamily="34" charset="0"/>
        <a:buChar char="−"/>
        <a:defRPr kumimoji="1" sz="13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90564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1pPr>
      <a:lvl2pPr marL="495283" algn="l" defTabSz="990564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2pPr>
      <a:lvl3pPr marL="990564" algn="l" defTabSz="990564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3pPr>
      <a:lvl4pPr marL="1485846" algn="l" defTabSz="990564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4pPr>
      <a:lvl5pPr marL="1981127" algn="l" defTabSz="990564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5pPr>
      <a:lvl6pPr marL="2476410" algn="l" defTabSz="990564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92" algn="l" defTabSz="990564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7pPr>
      <a:lvl8pPr marL="3466973" algn="l" defTabSz="990564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8pPr>
      <a:lvl9pPr marL="3962255" algn="l" defTabSz="990564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0" pos="3120">
          <p15:clr>
            <a:srgbClr val="A4A3A4"/>
          </p15:clr>
        </p15:guide>
        <p15:guide id="1" orient="horz" pos="96">
          <p15:clr>
            <a:srgbClr val="A4A3A4"/>
          </p15:clr>
        </p15:guide>
        <p15:guide id="2" pos="3007">
          <p15:clr>
            <a:srgbClr val="A4A3A4"/>
          </p15:clr>
        </p15:guide>
        <p15:guide id="3" pos="3233">
          <p15:clr>
            <a:srgbClr val="A4A3A4"/>
          </p15:clr>
        </p15:guide>
        <p15:guide id="4" pos="5978">
          <p15:clr>
            <a:srgbClr val="A4A3A4"/>
          </p15:clr>
        </p15:guide>
        <p15:guide id="5" pos="262">
          <p15:clr>
            <a:srgbClr val="A4A3A4"/>
          </p15:clr>
        </p15:guide>
        <p15:guide id="6" orient="horz" pos="504">
          <p15:clr>
            <a:srgbClr val="A4A3A4"/>
          </p15:clr>
        </p15:guide>
        <p15:guide id="7" orient="horz" pos="640">
          <p15:clr>
            <a:srgbClr val="A4A3A4"/>
          </p15:clr>
        </p15:guide>
        <p15:guide id="8" orient="horz" pos="935">
          <p15:clr>
            <a:srgbClr val="A4A3A4"/>
          </p15:clr>
        </p15:guide>
        <p15:guide id="9" orient="horz" pos="3974">
          <p15:clr>
            <a:srgbClr val="A4A3A4"/>
          </p15:clr>
        </p15:guide>
        <p15:guide id="10" orient="horz" pos="4156">
          <p15:clr>
            <a:srgbClr val="A4A3A4"/>
          </p15:clr>
        </p15:guide>
        <p15:guide id="11" orient="horz" pos="4269">
          <p15:clr>
            <a:srgbClr val="A4A3A4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gray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オブジェクト 10" hidden="1"/>
          <p:cNvGraphicFramePr>
            <a:graphicFrameLocks noChangeAspect="1"/>
          </p:cNvGraphicFramePr>
          <p:nvPr>
            <p:custDataLst>
              <p:tags r:id="rId6"/>
            </p:custDataLst>
            <p:extLst>
              <p:ext uri="{D42A27DB-BD31-4B8C-83A1-F6EECF244321}">
                <p14:modId xmlns:p14="http://schemas.microsoft.com/office/powerpoint/2010/main" val="892215452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7" imgW="270" imgH="270" progId="TCLayout.ActiveDocument.1">
                  <p:embed/>
                </p:oleObj>
              </mc:Choice>
              <mc:Fallback>
                <p:oleObj name="think-cell Slide" r:id="rId7" imgW="270" imgH="27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タイトル プレースホルダ 6"/>
          <p:cNvSpPr>
            <a:spLocks noGrp="1"/>
          </p:cNvSpPr>
          <p:nvPr>
            <p:ph type="title"/>
          </p:nvPr>
        </p:nvSpPr>
        <p:spPr>
          <a:xfrm>
            <a:off x="417000" y="136800"/>
            <a:ext cx="9072000" cy="651600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/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8" name="テキスト プレースホルダ 7"/>
          <p:cNvSpPr>
            <a:spLocks noGrp="1"/>
          </p:cNvSpPr>
          <p:nvPr>
            <p:ph type="body" idx="1"/>
          </p:nvPr>
        </p:nvSpPr>
        <p:spPr>
          <a:xfrm>
            <a:off x="417000" y="1479600"/>
            <a:ext cx="4320000" cy="4816800"/>
          </a:xfrm>
          <a:prstGeom prst="rect">
            <a:avLst/>
          </a:prstGeom>
        </p:spPr>
        <p:txBody>
          <a:bodyPr vert="horz" lIns="72000" tIns="72000" rIns="72000" bIns="72000" rtlCol="0">
            <a:normAutofit/>
          </a:bodyPr>
          <a:lstStyle/>
          <a:p>
            <a:pPr lvl="0"/>
            <a:r>
              <a:rPr kumimoji="1" lang="ja-JP" altLang="en-US" dirty="0"/>
              <a:t>マスター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1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9" name="フッター プレースホルダ 8"/>
          <p:cNvSpPr>
            <a:spLocks noGrp="1"/>
          </p:cNvSpPr>
          <p:nvPr>
            <p:ph type="ftr" sz="quarter" idx="3"/>
          </p:nvPr>
        </p:nvSpPr>
        <p:spPr>
          <a:xfrm>
            <a:off x="684000" y="6588000"/>
            <a:ext cx="4068000" cy="16920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110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endParaRPr kumimoji="1" lang="en-GB" altLang="en-GB" dirty="0"/>
          </a:p>
        </p:txBody>
      </p:sp>
      <p:sp>
        <p:nvSpPr>
          <p:cNvPr id="10" name="スライド番号プレースホルダ 9"/>
          <p:cNvSpPr>
            <a:spLocks noGrp="1"/>
          </p:cNvSpPr>
          <p:nvPr>
            <p:ph type="sldNum" sz="quarter" idx="4"/>
          </p:nvPr>
        </p:nvSpPr>
        <p:spPr>
          <a:xfrm>
            <a:off x="410400" y="6588000"/>
            <a:ext cx="180000" cy="169200"/>
          </a:xfrm>
          <a:prstGeom prst="rect">
            <a:avLst/>
          </a:prstGeom>
        </p:spPr>
        <p:txBody>
          <a:bodyPr vert="horz" wrap="none" lIns="0" tIns="0" rIns="0" bIns="0" rtlCol="0" anchor="b" anchorCtr="0"/>
          <a:lstStyle>
            <a:lvl1pPr algn="r">
              <a:defRPr sz="110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56E56C22-CD92-4A50-AAD1-E2171E0619BD}" type="slidenum">
              <a:rPr kumimoji="1" lang="ja-JP" altLang="en-US" smtClean="0"/>
              <a:pPr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kumimoji="1" lang="ja-JP" altLang="en-US" dirty="0"/>
          </a:p>
        </p:txBody>
      </p:sp>
      <p:sp>
        <p:nvSpPr>
          <p:cNvPr id="12" name="Text Box 37"/>
          <p:cNvSpPr txBox="1">
            <a:spLocks noChangeArrowheads="1"/>
          </p:cNvSpPr>
          <p:nvPr/>
        </p:nvSpPr>
        <p:spPr bwMode="gray">
          <a:xfrm>
            <a:off x="5702400" y="6588000"/>
            <a:ext cx="3762000" cy="16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b" anchorCtr="0">
            <a:noAutofit/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fr-FR" altLang="ja-JP" sz="900" kern="1200" dirty="0">
                <a:solidFill>
                  <a:schemeClr val="tx2"/>
                </a:solidFill>
                <a:latin typeface="Arial" charset="0"/>
                <a:ea typeface="ＭＳ Ｐゴシック" pitchFamily="50" charset="-128"/>
                <a:cs typeface="Arial" charset="0"/>
              </a:rPr>
              <a:t>© 2016. For information, contact Deloitte Touche Tohmatsu LLC.</a:t>
            </a:r>
          </a:p>
        </p:txBody>
      </p:sp>
    </p:spTree>
    <p:extLst>
      <p:ext uri="{BB962C8B-B14F-4D97-AF65-F5344CB8AC3E}">
        <p14:creationId xmlns:p14="http://schemas.microsoft.com/office/powerpoint/2010/main" val="11478838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1" r:id="rId1"/>
    <p:sldLayoutId id="2147483902" r:id="rId2"/>
    <p:sldLayoutId id="2147483903" r:id="rId3"/>
    <p:sldLayoutId id="2147483904" r:id="rId4"/>
  </p:sldLayoutIdLst>
  <p:hf hdr="0" ftr="0" dt="0"/>
  <p:txStyles>
    <p:titleStyle>
      <a:lvl1pPr algn="l" eaLnBrk="1" hangingPunct="1">
        <a:defRPr kumimoji="1" sz="2000" b="1">
          <a:solidFill>
            <a:schemeClr val="accent1"/>
          </a:solidFill>
          <a:latin typeface="Arial" pitchFamily="34" charset="0"/>
          <a:ea typeface="+mn-ea"/>
          <a:cs typeface="Arial" pitchFamily="34" charset="0"/>
        </a:defRPr>
      </a:lvl1pPr>
    </p:titleStyle>
    <p:bodyStyle>
      <a:lvl1pPr marL="0" indent="0" eaLnBrk="1" hangingPunct="1">
        <a:lnSpc>
          <a:spcPct val="106000"/>
        </a:lnSpc>
        <a:spcBef>
          <a:spcPts val="1056"/>
        </a:spcBef>
        <a:defRPr kumimoji="1" sz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169200" indent="-169200" algn="l" eaLnBrk="1" hangingPunct="1">
        <a:lnSpc>
          <a:spcPct val="106000"/>
        </a:lnSpc>
        <a:spcBef>
          <a:spcPts val="1056"/>
        </a:spcBef>
        <a:buFont typeface="Wingdings" pitchFamily="2" charset="2"/>
        <a:buChar char="n"/>
        <a:defRPr kumimoji="1" sz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345600" indent="-172800" algn="l" eaLnBrk="1" hangingPunct="1">
        <a:lnSpc>
          <a:spcPct val="106000"/>
        </a:lnSpc>
        <a:spcBef>
          <a:spcPts val="480"/>
        </a:spcBef>
        <a:buFont typeface="Wingdings" pitchFamily="2" charset="2"/>
        <a:buChar char="Ø"/>
        <a:defRPr kumimoji="1" sz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518400" indent="-172800" algn="l" eaLnBrk="1" hangingPunct="1">
        <a:lnSpc>
          <a:spcPct val="106000"/>
        </a:lnSpc>
        <a:spcBef>
          <a:spcPts val="240"/>
        </a:spcBef>
        <a:buFont typeface="Arial" pitchFamily="34" charset="0"/>
        <a:buChar char="•"/>
        <a:defRPr kumimoji="1" sz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</p:bodyStyle>
    <p:otherStyle/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gray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オブジェクト 10" hidden="1"/>
          <p:cNvGraphicFramePr>
            <a:graphicFrameLocks noChangeAspect="1"/>
          </p:cNvGraphicFramePr>
          <p:nvPr>
            <p:custDataLst>
              <p:tags r:id="rId11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12" imgW="270" imgH="270" progId="TCLayout.ActiveDocument.1">
                  <p:embed/>
                </p:oleObj>
              </mc:Choice>
              <mc:Fallback>
                <p:oleObj name="think-cell Slide" r:id="rId12" imgW="270" imgH="27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タイトル プレースホルダ 6"/>
          <p:cNvSpPr>
            <a:spLocks noGrp="1"/>
          </p:cNvSpPr>
          <p:nvPr>
            <p:ph type="title"/>
          </p:nvPr>
        </p:nvSpPr>
        <p:spPr>
          <a:xfrm>
            <a:off x="417000" y="136800"/>
            <a:ext cx="9072000" cy="651600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/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8" name="テキスト プレースホルダ 7"/>
          <p:cNvSpPr>
            <a:spLocks noGrp="1"/>
          </p:cNvSpPr>
          <p:nvPr>
            <p:ph type="body" idx="1"/>
          </p:nvPr>
        </p:nvSpPr>
        <p:spPr>
          <a:xfrm>
            <a:off x="417000" y="1479600"/>
            <a:ext cx="4320000" cy="4816800"/>
          </a:xfrm>
          <a:prstGeom prst="rect">
            <a:avLst/>
          </a:prstGeom>
        </p:spPr>
        <p:txBody>
          <a:bodyPr vert="horz" lIns="72000" tIns="72000" rIns="72000" bIns="72000" rtlCol="0">
            <a:normAutofit/>
          </a:bodyPr>
          <a:lstStyle/>
          <a:p>
            <a:pPr lvl="0"/>
            <a:r>
              <a:rPr kumimoji="1" lang="ja-JP" altLang="en-US" dirty="0"/>
              <a:t>マスター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1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9" name="フッター プレースホルダ 8"/>
          <p:cNvSpPr>
            <a:spLocks noGrp="1"/>
          </p:cNvSpPr>
          <p:nvPr>
            <p:ph type="ftr" sz="quarter" idx="3"/>
          </p:nvPr>
        </p:nvSpPr>
        <p:spPr>
          <a:xfrm>
            <a:off x="684000" y="6588000"/>
            <a:ext cx="4068000" cy="16920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110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endParaRPr kumimoji="1" lang="en-GB" altLang="en-GB" dirty="0">
              <a:solidFill>
                <a:srgbClr val="313131"/>
              </a:solidFill>
            </a:endParaRPr>
          </a:p>
        </p:txBody>
      </p:sp>
      <p:sp>
        <p:nvSpPr>
          <p:cNvPr id="10" name="スライド番号プレースホルダ 9"/>
          <p:cNvSpPr>
            <a:spLocks noGrp="1"/>
          </p:cNvSpPr>
          <p:nvPr>
            <p:ph type="sldNum" sz="quarter" idx="4"/>
          </p:nvPr>
        </p:nvSpPr>
        <p:spPr>
          <a:xfrm>
            <a:off x="410400" y="6588000"/>
            <a:ext cx="180000" cy="169200"/>
          </a:xfrm>
          <a:prstGeom prst="rect">
            <a:avLst/>
          </a:prstGeom>
        </p:spPr>
        <p:txBody>
          <a:bodyPr vert="horz" wrap="none" lIns="0" tIns="0" rIns="0" bIns="0" rtlCol="0" anchor="b" anchorCtr="0"/>
          <a:lstStyle>
            <a:lvl1pPr algn="r">
              <a:defRPr sz="110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AA5FCFE5-FE56-4EF1-80A8-07776887C2A1}" type="slidenum">
              <a:rPr kumimoji="1" lang="ja-JP" altLang="en-US" smtClean="0">
                <a:solidFill>
                  <a:srgbClr val="313131"/>
                </a:solidFill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kumimoji="1" lang="ja-JP" altLang="en-US" dirty="0">
              <a:solidFill>
                <a:srgbClr val="313131"/>
              </a:solidFill>
            </a:endParaRPr>
          </a:p>
        </p:txBody>
      </p:sp>
      <p:sp>
        <p:nvSpPr>
          <p:cNvPr id="14" name="Text Box 37"/>
          <p:cNvSpPr txBox="1">
            <a:spLocks noChangeArrowheads="1"/>
          </p:cNvSpPr>
          <p:nvPr userDrawn="1"/>
        </p:nvSpPr>
        <p:spPr bwMode="gray">
          <a:xfrm>
            <a:off x="5702400" y="6588000"/>
            <a:ext cx="3762000" cy="16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b" anchorCtr="0">
            <a:noAutofit/>
          </a:bodyPr>
          <a:lstStyle/>
          <a:p>
            <a:pPr algn="r" eaLnBrk="0" hangingPunct="0">
              <a:spcBef>
                <a:spcPct val="50000"/>
              </a:spcBef>
              <a:defRPr/>
            </a:pPr>
            <a:r>
              <a:rPr lang="fr-FR" altLang="ja-JP" sz="900" dirty="0">
                <a:solidFill>
                  <a:srgbClr val="313131"/>
                </a:solidFill>
              </a:rPr>
              <a:t>© 2016. For information, contact Deloitte Touche Tohmatsu LLC.</a:t>
            </a:r>
          </a:p>
        </p:txBody>
      </p:sp>
    </p:spTree>
    <p:extLst>
      <p:ext uri="{BB962C8B-B14F-4D97-AF65-F5344CB8AC3E}">
        <p14:creationId xmlns:p14="http://schemas.microsoft.com/office/powerpoint/2010/main" val="29872273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6" r:id="rId1"/>
    <p:sldLayoutId id="2147483907" r:id="rId2"/>
    <p:sldLayoutId id="2147483908" r:id="rId3"/>
    <p:sldLayoutId id="2147483909" r:id="rId4"/>
    <p:sldLayoutId id="2147483910" r:id="rId5"/>
    <p:sldLayoutId id="2147483911" r:id="rId6"/>
    <p:sldLayoutId id="2147483912" r:id="rId7"/>
    <p:sldLayoutId id="2147483913" r:id="rId8"/>
    <p:sldLayoutId id="2147483914" r:id="rId9"/>
  </p:sldLayoutIdLst>
  <p:hf hdr="0" ftr="0" dt="0"/>
  <p:txStyles>
    <p:titleStyle>
      <a:lvl1pPr algn="l" eaLnBrk="1" hangingPunct="1">
        <a:defRPr kumimoji="1" sz="2000" b="1">
          <a:solidFill>
            <a:schemeClr val="accent1"/>
          </a:solidFill>
          <a:latin typeface="Arial" pitchFamily="34" charset="0"/>
          <a:ea typeface="+mn-ea"/>
          <a:cs typeface="Arial" pitchFamily="34" charset="0"/>
        </a:defRPr>
      </a:lvl1pPr>
    </p:titleStyle>
    <p:bodyStyle>
      <a:lvl1pPr marL="0" indent="0" eaLnBrk="1" hangingPunct="1">
        <a:lnSpc>
          <a:spcPct val="106000"/>
        </a:lnSpc>
        <a:spcBef>
          <a:spcPts val="1056"/>
        </a:spcBef>
        <a:defRPr kumimoji="1" sz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169200" indent="-169200" algn="l" eaLnBrk="1" hangingPunct="1">
        <a:lnSpc>
          <a:spcPct val="106000"/>
        </a:lnSpc>
        <a:spcBef>
          <a:spcPts val="1056"/>
        </a:spcBef>
        <a:buFont typeface="Wingdings" pitchFamily="2" charset="2"/>
        <a:buChar char="n"/>
        <a:defRPr kumimoji="1" sz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345600" indent="-172800" algn="l" eaLnBrk="1" hangingPunct="1">
        <a:lnSpc>
          <a:spcPct val="106000"/>
        </a:lnSpc>
        <a:spcBef>
          <a:spcPts val="480"/>
        </a:spcBef>
        <a:buFont typeface="Wingdings" pitchFamily="2" charset="2"/>
        <a:buChar char="Ø"/>
        <a:defRPr kumimoji="1" sz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518400" indent="-172800" algn="l" eaLnBrk="1" hangingPunct="1">
        <a:lnSpc>
          <a:spcPct val="106000"/>
        </a:lnSpc>
        <a:spcBef>
          <a:spcPts val="240"/>
        </a:spcBef>
        <a:buFont typeface="Arial" pitchFamily="34" charset="0"/>
        <a:buChar char="•"/>
        <a:defRPr kumimoji="1" sz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</p:bodyStyle>
    <p:otherStyle/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gray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オブジェクト 10" hidden="1"/>
          <p:cNvGraphicFramePr>
            <a:graphicFrameLocks noChangeAspect="1"/>
          </p:cNvGraphicFramePr>
          <p:nvPr>
            <p:custDataLst>
              <p:tags r:id="rId11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12" imgW="270" imgH="270" progId="TCLayout.ActiveDocument.1">
                  <p:embed/>
                </p:oleObj>
              </mc:Choice>
              <mc:Fallback>
                <p:oleObj name="think-cell Slide" r:id="rId12" imgW="270" imgH="27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タイトル プレースホルダ 6"/>
          <p:cNvSpPr>
            <a:spLocks noGrp="1"/>
          </p:cNvSpPr>
          <p:nvPr>
            <p:ph type="title"/>
          </p:nvPr>
        </p:nvSpPr>
        <p:spPr>
          <a:xfrm>
            <a:off x="417000" y="136800"/>
            <a:ext cx="9072000" cy="651600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/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8" name="テキスト プレースホルダ 7"/>
          <p:cNvSpPr>
            <a:spLocks noGrp="1"/>
          </p:cNvSpPr>
          <p:nvPr>
            <p:ph type="body" idx="1"/>
          </p:nvPr>
        </p:nvSpPr>
        <p:spPr>
          <a:xfrm>
            <a:off x="417000" y="1479600"/>
            <a:ext cx="4320000" cy="4816800"/>
          </a:xfrm>
          <a:prstGeom prst="rect">
            <a:avLst/>
          </a:prstGeom>
        </p:spPr>
        <p:txBody>
          <a:bodyPr vert="horz" lIns="72000" tIns="72000" rIns="72000" bIns="72000" rtlCol="0">
            <a:normAutofit/>
          </a:bodyPr>
          <a:lstStyle/>
          <a:p>
            <a:pPr lvl="0"/>
            <a:r>
              <a:rPr kumimoji="1" lang="ja-JP" altLang="en-US" dirty="0"/>
              <a:t>マスター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1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9" name="フッター プレースホルダ 8"/>
          <p:cNvSpPr>
            <a:spLocks noGrp="1"/>
          </p:cNvSpPr>
          <p:nvPr>
            <p:ph type="ftr" sz="quarter" idx="3"/>
          </p:nvPr>
        </p:nvSpPr>
        <p:spPr>
          <a:xfrm>
            <a:off x="684000" y="6588000"/>
            <a:ext cx="4068000" cy="16920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110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endParaRPr kumimoji="1" lang="en-GB" altLang="en-GB" dirty="0">
              <a:solidFill>
                <a:srgbClr val="313131"/>
              </a:solidFill>
            </a:endParaRPr>
          </a:p>
        </p:txBody>
      </p:sp>
      <p:sp>
        <p:nvSpPr>
          <p:cNvPr id="10" name="スライド番号プレースホルダ 9"/>
          <p:cNvSpPr>
            <a:spLocks noGrp="1"/>
          </p:cNvSpPr>
          <p:nvPr>
            <p:ph type="sldNum" sz="quarter" idx="4"/>
          </p:nvPr>
        </p:nvSpPr>
        <p:spPr>
          <a:xfrm>
            <a:off x="410400" y="6588000"/>
            <a:ext cx="180000" cy="169200"/>
          </a:xfrm>
          <a:prstGeom prst="rect">
            <a:avLst/>
          </a:prstGeom>
        </p:spPr>
        <p:txBody>
          <a:bodyPr vert="horz" wrap="none" lIns="0" tIns="0" rIns="0" bIns="0" rtlCol="0" anchor="b" anchorCtr="0"/>
          <a:lstStyle>
            <a:lvl1pPr algn="r">
              <a:defRPr sz="110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AA5FCFE5-FE56-4EF1-80A8-07776887C2A1}" type="slidenum">
              <a:rPr kumimoji="1" lang="ja-JP" altLang="en-US" smtClean="0">
                <a:solidFill>
                  <a:srgbClr val="313131"/>
                </a:solidFill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kumimoji="1" lang="ja-JP" altLang="en-US" dirty="0">
              <a:solidFill>
                <a:srgbClr val="313131"/>
              </a:solidFill>
            </a:endParaRPr>
          </a:p>
        </p:txBody>
      </p:sp>
      <p:sp>
        <p:nvSpPr>
          <p:cNvPr id="14" name="Text Box 37"/>
          <p:cNvSpPr txBox="1">
            <a:spLocks noChangeArrowheads="1"/>
          </p:cNvSpPr>
          <p:nvPr userDrawn="1"/>
        </p:nvSpPr>
        <p:spPr bwMode="gray">
          <a:xfrm>
            <a:off x="5702400" y="6588000"/>
            <a:ext cx="3762000" cy="16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b" anchorCtr="0">
            <a:noAutofit/>
          </a:bodyPr>
          <a:lstStyle/>
          <a:p>
            <a:pPr algn="r" eaLnBrk="0" hangingPunct="0">
              <a:spcBef>
                <a:spcPct val="50000"/>
              </a:spcBef>
              <a:defRPr/>
            </a:pPr>
            <a:r>
              <a:rPr lang="fr-FR" altLang="ja-JP" sz="900" dirty="0">
                <a:solidFill>
                  <a:srgbClr val="313131"/>
                </a:solidFill>
              </a:rPr>
              <a:t>© 2016. For information, contact Deloitte Touche Tohmatsu LLC.</a:t>
            </a:r>
          </a:p>
        </p:txBody>
      </p:sp>
    </p:spTree>
    <p:extLst>
      <p:ext uri="{BB962C8B-B14F-4D97-AF65-F5344CB8AC3E}">
        <p14:creationId xmlns:p14="http://schemas.microsoft.com/office/powerpoint/2010/main" val="40297153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17" r:id="rId1"/>
    <p:sldLayoutId id="2147483918" r:id="rId2"/>
    <p:sldLayoutId id="2147483919" r:id="rId3"/>
    <p:sldLayoutId id="2147483920" r:id="rId4"/>
    <p:sldLayoutId id="2147483921" r:id="rId5"/>
    <p:sldLayoutId id="2147483922" r:id="rId6"/>
    <p:sldLayoutId id="2147483923" r:id="rId7"/>
    <p:sldLayoutId id="2147483924" r:id="rId8"/>
    <p:sldLayoutId id="2147483925" r:id="rId9"/>
  </p:sldLayoutIdLst>
  <p:hf hdr="0" ftr="0" dt="0"/>
  <p:txStyles>
    <p:titleStyle>
      <a:lvl1pPr algn="l" eaLnBrk="1" hangingPunct="1">
        <a:defRPr kumimoji="1" sz="2000" b="1">
          <a:solidFill>
            <a:schemeClr val="accent1"/>
          </a:solidFill>
          <a:latin typeface="Arial" pitchFamily="34" charset="0"/>
          <a:ea typeface="+mn-ea"/>
          <a:cs typeface="Arial" pitchFamily="34" charset="0"/>
        </a:defRPr>
      </a:lvl1pPr>
    </p:titleStyle>
    <p:bodyStyle>
      <a:lvl1pPr marL="0" indent="0" eaLnBrk="1" hangingPunct="1">
        <a:lnSpc>
          <a:spcPct val="106000"/>
        </a:lnSpc>
        <a:spcBef>
          <a:spcPts val="1056"/>
        </a:spcBef>
        <a:defRPr kumimoji="1" sz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169200" indent="-169200" algn="l" eaLnBrk="1" hangingPunct="1">
        <a:lnSpc>
          <a:spcPct val="106000"/>
        </a:lnSpc>
        <a:spcBef>
          <a:spcPts val="1056"/>
        </a:spcBef>
        <a:buFont typeface="Wingdings" pitchFamily="2" charset="2"/>
        <a:buChar char="n"/>
        <a:defRPr kumimoji="1" sz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345600" indent="-172800" algn="l" eaLnBrk="1" hangingPunct="1">
        <a:lnSpc>
          <a:spcPct val="106000"/>
        </a:lnSpc>
        <a:spcBef>
          <a:spcPts val="480"/>
        </a:spcBef>
        <a:buFont typeface="Wingdings" pitchFamily="2" charset="2"/>
        <a:buChar char="Ø"/>
        <a:defRPr kumimoji="1" sz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518400" indent="-172800" algn="l" eaLnBrk="1" hangingPunct="1">
        <a:lnSpc>
          <a:spcPct val="106000"/>
        </a:lnSpc>
        <a:spcBef>
          <a:spcPts val="240"/>
        </a:spcBef>
        <a:buFont typeface="Arial" pitchFamily="34" charset="0"/>
        <a:buChar char="•"/>
        <a:defRPr kumimoji="1" sz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</p:bodyStyle>
    <p:otherStyle/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gray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オブジェクト 10" hidden="1"/>
          <p:cNvGraphicFramePr>
            <a:graphicFrameLocks noChangeAspect="1"/>
          </p:cNvGraphicFramePr>
          <p:nvPr>
            <p:custDataLst>
              <p:tags r:id="rId11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12" imgW="270" imgH="270" progId="TCLayout.ActiveDocument.1">
                  <p:embed/>
                </p:oleObj>
              </mc:Choice>
              <mc:Fallback>
                <p:oleObj name="think-cell Slide" r:id="rId12" imgW="270" imgH="27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タイトル プレースホルダ 6"/>
          <p:cNvSpPr>
            <a:spLocks noGrp="1"/>
          </p:cNvSpPr>
          <p:nvPr>
            <p:ph type="title"/>
          </p:nvPr>
        </p:nvSpPr>
        <p:spPr>
          <a:xfrm>
            <a:off x="417000" y="136800"/>
            <a:ext cx="9072000" cy="651600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/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8" name="テキスト プレースホルダ 7"/>
          <p:cNvSpPr>
            <a:spLocks noGrp="1"/>
          </p:cNvSpPr>
          <p:nvPr>
            <p:ph type="body" idx="1"/>
          </p:nvPr>
        </p:nvSpPr>
        <p:spPr>
          <a:xfrm>
            <a:off x="417000" y="1479600"/>
            <a:ext cx="4320000" cy="4816800"/>
          </a:xfrm>
          <a:prstGeom prst="rect">
            <a:avLst/>
          </a:prstGeom>
        </p:spPr>
        <p:txBody>
          <a:bodyPr vert="horz" lIns="72000" tIns="72000" rIns="72000" bIns="72000" rtlCol="0">
            <a:normAutofit/>
          </a:bodyPr>
          <a:lstStyle/>
          <a:p>
            <a:pPr lvl="0"/>
            <a:r>
              <a:rPr kumimoji="1" lang="ja-JP" altLang="en-US" dirty="0"/>
              <a:t>マスター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1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9" name="フッター プレースホルダ 8"/>
          <p:cNvSpPr>
            <a:spLocks noGrp="1"/>
          </p:cNvSpPr>
          <p:nvPr>
            <p:ph type="ftr" sz="quarter" idx="3"/>
          </p:nvPr>
        </p:nvSpPr>
        <p:spPr>
          <a:xfrm>
            <a:off x="684000" y="6588000"/>
            <a:ext cx="4068000" cy="16920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110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endParaRPr kumimoji="1" lang="en-GB" altLang="en-GB" dirty="0">
              <a:solidFill>
                <a:srgbClr val="313131"/>
              </a:solidFill>
            </a:endParaRPr>
          </a:p>
        </p:txBody>
      </p:sp>
      <p:sp>
        <p:nvSpPr>
          <p:cNvPr id="10" name="スライド番号プレースホルダ 9"/>
          <p:cNvSpPr>
            <a:spLocks noGrp="1"/>
          </p:cNvSpPr>
          <p:nvPr>
            <p:ph type="sldNum" sz="quarter" idx="4"/>
          </p:nvPr>
        </p:nvSpPr>
        <p:spPr>
          <a:xfrm>
            <a:off x="410400" y="6588000"/>
            <a:ext cx="180000" cy="169200"/>
          </a:xfrm>
          <a:prstGeom prst="rect">
            <a:avLst/>
          </a:prstGeom>
        </p:spPr>
        <p:txBody>
          <a:bodyPr vert="horz" wrap="none" lIns="0" tIns="0" rIns="0" bIns="0" rtlCol="0" anchor="b" anchorCtr="0"/>
          <a:lstStyle>
            <a:lvl1pPr algn="r">
              <a:defRPr sz="110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AA5FCFE5-FE56-4EF1-80A8-07776887C2A1}" type="slidenum">
              <a:rPr kumimoji="1" lang="ja-JP" altLang="en-US" smtClean="0">
                <a:solidFill>
                  <a:srgbClr val="313131"/>
                </a:solidFill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kumimoji="1" lang="ja-JP" altLang="en-US" dirty="0">
              <a:solidFill>
                <a:srgbClr val="31313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043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29" r:id="rId1"/>
    <p:sldLayoutId id="2147483930" r:id="rId2"/>
    <p:sldLayoutId id="2147483931" r:id="rId3"/>
    <p:sldLayoutId id="2147483932" r:id="rId4"/>
    <p:sldLayoutId id="2147483933" r:id="rId5"/>
    <p:sldLayoutId id="2147483934" r:id="rId6"/>
    <p:sldLayoutId id="2147483935" r:id="rId7"/>
    <p:sldLayoutId id="2147483936" r:id="rId8"/>
    <p:sldLayoutId id="2147483937" r:id="rId9"/>
  </p:sldLayoutIdLst>
  <p:hf hdr="0" ftr="0" dt="0"/>
  <p:txStyles>
    <p:titleStyle>
      <a:lvl1pPr algn="l" eaLnBrk="1" hangingPunct="1">
        <a:defRPr kumimoji="1" sz="2000" b="1">
          <a:solidFill>
            <a:schemeClr val="accent1"/>
          </a:solidFill>
          <a:latin typeface="Arial" pitchFamily="34" charset="0"/>
          <a:ea typeface="+mn-ea"/>
          <a:cs typeface="Arial" pitchFamily="34" charset="0"/>
        </a:defRPr>
      </a:lvl1pPr>
    </p:titleStyle>
    <p:bodyStyle>
      <a:lvl1pPr marL="0" indent="0" eaLnBrk="1" hangingPunct="1">
        <a:lnSpc>
          <a:spcPct val="106000"/>
        </a:lnSpc>
        <a:spcBef>
          <a:spcPts val="1056"/>
        </a:spcBef>
        <a:defRPr kumimoji="1" sz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169200" indent="-169200" algn="l" eaLnBrk="1" hangingPunct="1">
        <a:lnSpc>
          <a:spcPct val="106000"/>
        </a:lnSpc>
        <a:spcBef>
          <a:spcPts val="1056"/>
        </a:spcBef>
        <a:buFont typeface="Wingdings" pitchFamily="2" charset="2"/>
        <a:buChar char="n"/>
        <a:defRPr kumimoji="1" sz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345600" indent="-172800" algn="l" eaLnBrk="1" hangingPunct="1">
        <a:lnSpc>
          <a:spcPct val="106000"/>
        </a:lnSpc>
        <a:spcBef>
          <a:spcPts val="480"/>
        </a:spcBef>
        <a:buFont typeface="Wingdings" pitchFamily="2" charset="2"/>
        <a:buChar char="Ø"/>
        <a:defRPr kumimoji="1" sz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518400" indent="-172800" algn="l" eaLnBrk="1" hangingPunct="1">
        <a:lnSpc>
          <a:spcPct val="106000"/>
        </a:lnSpc>
        <a:spcBef>
          <a:spcPts val="240"/>
        </a:spcBef>
        <a:buFont typeface="Arial" pitchFamily="34" charset="0"/>
        <a:buChar char="•"/>
        <a:defRPr kumimoji="1" sz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</p:bodyStyle>
    <p:otherStyle/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gray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オブジェクト 10" hidden="1"/>
          <p:cNvGraphicFramePr>
            <a:graphicFrameLocks noChangeAspect="1"/>
          </p:cNvGraphicFramePr>
          <p:nvPr>
            <p:custDataLst>
              <p:tags r:id="rId11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12" imgW="270" imgH="270" progId="TCLayout.ActiveDocument.1">
                  <p:embed/>
                </p:oleObj>
              </mc:Choice>
              <mc:Fallback>
                <p:oleObj name="think-cell Slide" r:id="rId12" imgW="270" imgH="27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タイトル プレースホルダ 6"/>
          <p:cNvSpPr>
            <a:spLocks noGrp="1"/>
          </p:cNvSpPr>
          <p:nvPr>
            <p:ph type="title"/>
          </p:nvPr>
        </p:nvSpPr>
        <p:spPr>
          <a:xfrm>
            <a:off x="417000" y="136800"/>
            <a:ext cx="9072000" cy="651600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/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8" name="テキスト プレースホルダ 7"/>
          <p:cNvSpPr>
            <a:spLocks noGrp="1"/>
          </p:cNvSpPr>
          <p:nvPr>
            <p:ph type="body" idx="1"/>
          </p:nvPr>
        </p:nvSpPr>
        <p:spPr>
          <a:xfrm>
            <a:off x="417000" y="1479600"/>
            <a:ext cx="4320000" cy="4816800"/>
          </a:xfrm>
          <a:prstGeom prst="rect">
            <a:avLst/>
          </a:prstGeom>
        </p:spPr>
        <p:txBody>
          <a:bodyPr vert="horz" lIns="72000" tIns="72000" rIns="72000" bIns="72000" rtlCol="0">
            <a:normAutofit/>
          </a:bodyPr>
          <a:lstStyle/>
          <a:p>
            <a:pPr lvl="0"/>
            <a:r>
              <a:rPr kumimoji="1" lang="ja-JP" altLang="en-US" dirty="0"/>
              <a:t>マスター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1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9" name="フッター プレースホルダ 8"/>
          <p:cNvSpPr>
            <a:spLocks noGrp="1"/>
          </p:cNvSpPr>
          <p:nvPr>
            <p:ph type="ftr" sz="quarter" idx="3"/>
          </p:nvPr>
        </p:nvSpPr>
        <p:spPr>
          <a:xfrm>
            <a:off x="684000" y="6588000"/>
            <a:ext cx="4068000" cy="16920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110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endParaRPr kumimoji="1" lang="en-GB" altLang="en-GB" dirty="0">
              <a:solidFill>
                <a:srgbClr val="313131"/>
              </a:solidFill>
            </a:endParaRPr>
          </a:p>
        </p:txBody>
      </p:sp>
      <p:sp>
        <p:nvSpPr>
          <p:cNvPr id="10" name="スライド番号プレースホルダ 9"/>
          <p:cNvSpPr>
            <a:spLocks noGrp="1"/>
          </p:cNvSpPr>
          <p:nvPr>
            <p:ph type="sldNum" sz="quarter" idx="4"/>
          </p:nvPr>
        </p:nvSpPr>
        <p:spPr>
          <a:xfrm>
            <a:off x="410400" y="6588000"/>
            <a:ext cx="180000" cy="169200"/>
          </a:xfrm>
          <a:prstGeom prst="rect">
            <a:avLst/>
          </a:prstGeom>
        </p:spPr>
        <p:txBody>
          <a:bodyPr vert="horz" wrap="none" lIns="0" tIns="0" rIns="0" bIns="0" rtlCol="0" anchor="b" anchorCtr="0"/>
          <a:lstStyle>
            <a:lvl1pPr algn="r">
              <a:defRPr sz="110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AA5FCFE5-FE56-4EF1-80A8-07776887C2A1}" type="slidenum">
              <a:rPr kumimoji="1" lang="ja-JP" altLang="en-US" smtClean="0">
                <a:solidFill>
                  <a:srgbClr val="313131"/>
                </a:solidFill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kumimoji="1" lang="ja-JP" altLang="en-US" dirty="0">
              <a:solidFill>
                <a:srgbClr val="31313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64774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39" r:id="rId1"/>
    <p:sldLayoutId id="2147483940" r:id="rId2"/>
    <p:sldLayoutId id="2147483941" r:id="rId3"/>
    <p:sldLayoutId id="2147483942" r:id="rId4"/>
    <p:sldLayoutId id="2147483943" r:id="rId5"/>
    <p:sldLayoutId id="2147483944" r:id="rId6"/>
    <p:sldLayoutId id="2147483945" r:id="rId7"/>
    <p:sldLayoutId id="2147483946" r:id="rId8"/>
    <p:sldLayoutId id="2147483947" r:id="rId9"/>
  </p:sldLayoutIdLst>
  <p:hf hdr="0" ftr="0" dt="0"/>
  <p:txStyles>
    <p:titleStyle>
      <a:lvl1pPr algn="l" eaLnBrk="1" hangingPunct="1">
        <a:defRPr kumimoji="1" sz="2000" b="1">
          <a:solidFill>
            <a:schemeClr val="accent1"/>
          </a:solidFill>
          <a:latin typeface="Arial" pitchFamily="34" charset="0"/>
          <a:ea typeface="+mn-ea"/>
          <a:cs typeface="Arial" pitchFamily="34" charset="0"/>
        </a:defRPr>
      </a:lvl1pPr>
    </p:titleStyle>
    <p:bodyStyle>
      <a:lvl1pPr marL="0" indent="0" eaLnBrk="1" hangingPunct="1">
        <a:lnSpc>
          <a:spcPct val="106000"/>
        </a:lnSpc>
        <a:spcBef>
          <a:spcPts val="1056"/>
        </a:spcBef>
        <a:defRPr kumimoji="1" sz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169200" indent="-169200" algn="l" eaLnBrk="1" hangingPunct="1">
        <a:lnSpc>
          <a:spcPct val="106000"/>
        </a:lnSpc>
        <a:spcBef>
          <a:spcPts val="1056"/>
        </a:spcBef>
        <a:buFont typeface="Wingdings" pitchFamily="2" charset="2"/>
        <a:buChar char="n"/>
        <a:defRPr kumimoji="1" sz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345600" indent="-172800" algn="l" eaLnBrk="1" hangingPunct="1">
        <a:lnSpc>
          <a:spcPct val="106000"/>
        </a:lnSpc>
        <a:spcBef>
          <a:spcPts val="480"/>
        </a:spcBef>
        <a:buFont typeface="Wingdings" pitchFamily="2" charset="2"/>
        <a:buChar char="Ø"/>
        <a:defRPr kumimoji="1" sz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518400" indent="-172800" algn="l" eaLnBrk="1" hangingPunct="1">
        <a:lnSpc>
          <a:spcPct val="106000"/>
        </a:lnSpc>
        <a:spcBef>
          <a:spcPts val="240"/>
        </a:spcBef>
        <a:buFont typeface="Arial" pitchFamily="34" charset="0"/>
        <a:buChar char="•"/>
        <a:defRPr kumimoji="1" sz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</p:bodyStyle>
    <p:otherStyle/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gray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オブジェクト 10" hidden="1"/>
          <p:cNvGraphicFramePr>
            <a:graphicFrameLocks noChangeAspect="1"/>
          </p:cNvGraphicFramePr>
          <p:nvPr>
            <p:custDataLst>
              <p:tags r:id="rId11"/>
            </p:custDataLst>
            <p:extLst>
              <p:ext uri="{D42A27DB-BD31-4B8C-83A1-F6EECF244321}">
                <p14:modId xmlns:p14="http://schemas.microsoft.com/office/powerpoint/2010/main" val="504830090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12" imgW="270" imgH="270" progId="TCLayout.ActiveDocument.1">
                  <p:embed/>
                </p:oleObj>
              </mc:Choice>
              <mc:Fallback>
                <p:oleObj name="think-cell Slide" r:id="rId12" imgW="270" imgH="27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タイトル プレースホルダ 6"/>
          <p:cNvSpPr>
            <a:spLocks noGrp="1"/>
          </p:cNvSpPr>
          <p:nvPr>
            <p:ph type="title"/>
          </p:nvPr>
        </p:nvSpPr>
        <p:spPr>
          <a:xfrm>
            <a:off x="417000" y="136800"/>
            <a:ext cx="9072000" cy="651600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/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8" name="テキスト プレースホルダ 7"/>
          <p:cNvSpPr>
            <a:spLocks noGrp="1"/>
          </p:cNvSpPr>
          <p:nvPr>
            <p:ph type="body" idx="1"/>
          </p:nvPr>
        </p:nvSpPr>
        <p:spPr>
          <a:xfrm>
            <a:off x="417000" y="1479600"/>
            <a:ext cx="4320000" cy="4816800"/>
          </a:xfrm>
          <a:prstGeom prst="rect">
            <a:avLst/>
          </a:prstGeom>
        </p:spPr>
        <p:txBody>
          <a:bodyPr vert="horz" lIns="72000" tIns="72000" rIns="72000" bIns="72000" rtlCol="0">
            <a:normAutofit/>
          </a:bodyPr>
          <a:lstStyle/>
          <a:p>
            <a:pPr lvl="0"/>
            <a:r>
              <a:rPr kumimoji="1" lang="ja-JP" altLang="en-US" dirty="0"/>
              <a:t>マスター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1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9" name="フッター プレースホルダ 8"/>
          <p:cNvSpPr>
            <a:spLocks noGrp="1"/>
          </p:cNvSpPr>
          <p:nvPr>
            <p:ph type="ftr" sz="quarter" idx="3"/>
          </p:nvPr>
        </p:nvSpPr>
        <p:spPr>
          <a:xfrm>
            <a:off x="684000" y="6588000"/>
            <a:ext cx="4068000" cy="16920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110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endParaRPr kumimoji="1" lang="en-GB" altLang="en-GB" dirty="0">
              <a:solidFill>
                <a:srgbClr val="313131"/>
              </a:solidFill>
            </a:endParaRPr>
          </a:p>
        </p:txBody>
      </p:sp>
      <p:sp>
        <p:nvSpPr>
          <p:cNvPr id="10" name="スライド番号プレースホルダ 9"/>
          <p:cNvSpPr>
            <a:spLocks noGrp="1"/>
          </p:cNvSpPr>
          <p:nvPr>
            <p:ph type="sldNum" sz="quarter" idx="4"/>
          </p:nvPr>
        </p:nvSpPr>
        <p:spPr>
          <a:xfrm>
            <a:off x="410400" y="6588000"/>
            <a:ext cx="180000" cy="169200"/>
          </a:xfrm>
          <a:prstGeom prst="rect">
            <a:avLst/>
          </a:prstGeom>
        </p:spPr>
        <p:txBody>
          <a:bodyPr vert="horz" wrap="none" lIns="0" tIns="0" rIns="0" bIns="0" rtlCol="0" anchor="b" anchorCtr="0"/>
          <a:lstStyle>
            <a:lvl1pPr algn="r">
              <a:defRPr sz="110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AA5FCFE5-FE56-4EF1-80A8-07776887C2A1}" type="slidenum">
              <a:rPr kumimoji="1" lang="ja-JP" altLang="en-US" smtClean="0">
                <a:solidFill>
                  <a:srgbClr val="313131"/>
                </a:solidFill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kumimoji="1" lang="ja-JP" altLang="en-US" dirty="0">
              <a:solidFill>
                <a:srgbClr val="31313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69035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49" r:id="rId1"/>
    <p:sldLayoutId id="2147483950" r:id="rId2"/>
    <p:sldLayoutId id="2147483951" r:id="rId3"/>
    <p:sldLayoutId id="2147483952" r:id="rId4"/>
    <p:sldLayoutId id="2147483953" r:id="rId5"/>
    <p:sldLayoutId id="2147483954" r:id="rId6"/>
    <p:sldLayoutId id="2147483955" r:id="rId7"/>
    <p:sldLayoutId id="2147483956" r:id="rId8"/>
    <p:sldLayoutId id="2147483957" r:id="rId9"/>
  </p:sldLayoutIdLst>
  <p:hf hdr="0" ftr="0" dt="0"/>
  <p:txStyles>
    <p:titleStyle>
      <a:lvl1pPr algn="l" eaLnBrk="1" hangingPunct="1">
        <a:defRPr kumimoji="1" sz="2000" b="1">
          <a:solidFill>
            <a:schemeClr val="accent1"/>
          </a:solidFill>
          <a:latin typeface="Arial" pitchFamily="34" charset="0"/>
          <a:ea typeface="+mn-ea"/>
          <a:cs typeface="Arial" pitchFamily="34" charset="0"/>
        </a:defRPr>
      </a:lvl1pPr>
    </p:titleStyle>
    <p:bodyStyle>
      <a:lvl1pPr marL="0" indent="0" eaLnBrk="1" hangingPunct="1">
        <a:lnSpc>
          <a:spcPct val="106000"/>
        </a:lnSpc>
        <a:spcBef>
          <a:spcPts val="1056"/>
        </a:spcBef>
        <a:defRPr kumimoji="1" sz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169200" indent="-169200" algn="l" eaLnBrk="1" hangingPunct="1">
        <a:lnSpc>
          <a:spcPct val="106000"/>
        </a:lnSpc>
        <a:spcBef>
          <a:spcPts val="1056"/>
        </a:spcBef>
        <a:buFont typeface="Wingdings" pitchFamily="2" charset="2"/>
        <a:buChar char="n"/>
        <a:defRPr kumimoji="1" sz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345600" indent="-172800" algn="l" eaLnBrk="1" hangingPunct="1">
        <a:lnSpc>
          <a:spcPct val="106000"/>
        </a:lnSpc>
        <a:spcBef>
          <a:spcPts val="480"/>
        </a:spcBef>
        <a:buFont typeface="Wingdings" pitchFamily="2" charset="2"/>
        <a:buChar char="Ø"/>
        <a:defRPr kumimoji="1" sz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518400" indent="-172800" algn="l" eaLnBrk="1" hangingPunct="1">
        <a:lnSpc>
          <a:spcPct val="106000"/>
        </a:lnSpc>
        <a:spcBef>
          <a:spcPts val="240"/>
        </a:spcBef>
        <a:buFont typeface="Arial" pitchFamily="34" charset="0"/>
        <a:buChar char="•"/>
        <a:defRPr kumimoji="1" sz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</p:bodyStyle>
    <p:otherStyle/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gray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417000" y="136800"/>
            <a:ext cx="9072000" cy="651600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/>
          <a:p>
            <a:r>
              <a:rPr lang="ja-JP" altLang="en-US" noProof="0" dirty="0"/>
              <a:t>キーメッセージを入力（本スライドで一番伝えたいこと＜名詞止め・体言止め不可＞）</a:t>
            </a:r>
            <a:endParaRPr lang="en-US" noProof="0" dirty="0"/>
          </a:p>
        </p:txBody>
      </p:sp>
      <p:sp>
        <p:nvSpPr>
          <p:cNvPr id="8" name="フッター プレースホルダ 8"/>
          <p:cNvSpPr>
            <a:spLocks noGrp="1"/>
          </p:cNvSpPr>
          <p:nvPr>
            <p:ph type="ftr" sz="quarter" idx="3"/>
          </p:nvPr>
        </p:nvSpPr>
        <p:spPr bwMode="gray">
          <a:xfrm>
            <a:off x="705600" y="6588000"/>
            <a:ext cx="4068000" cy="16920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9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endParaRPr kumimoji="1" lang="en-GB" altLang="en-GB" dirty="0">
              <a:solidFill>
                <a:prstClr val="black"/>
              </a:solidFill>
            </a:endParaRPr>
          </a:p>
        </p:txBody>
      </p:sp>
      <p:sp>
        <p:nvSpPr>
          <p:cNvPr id="9" name="スライド番号プレースホルダ 9"/>
          <p:cNvSpPr>
            <a:spLocks noGrp="1"/>
          </p:cNvSpPr>
          <p:nvPr>
            <p:ph type="sldNum" sz="quarter" idx="4"/>
          </p:nvPr>
        </p:nvSpPr>
        <p:spPr bwMode="gray">
          <a:xfrm>
            <a:off x="417600" y="6588000"/>
            <a:ext cx="180000" cy="169200"/>
          </a:xfrm>
          <a:prstGeom prst="rect">
            <a:avLst/>
          </a:prstGeom>
        </p:spPr>
        <p:txBody>
          <a:bodyPr vert="horz" wrap="none" lIns="0" tIns="0" rIns="0" bIns="0" rtlCol="0" anchor="b" anchorCtr="0"/>
          <a:lstStyle>
            <a:lvl1pPr algn="r">
              <a:defRPr sz="900">
                <a:solidFill>
                  <a:schemeClr val="tx1"/>
                </a:solidFill>
                <a:latin typeface="+mn-lt"/>
                <a:cs typeface="Arial" pitchFamily="34" charset="0"/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AA5FCFE5-FE56-4EF1-80A8-07776887C2A1}" type="slidenum">
              <a:rPr kumimoji="1" lang="ja-JP" altLang="en-US" smtClean="0">
                <a:solidFill>
                  <a:prstClr val="black"/>
                </a:solidFill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kumimoji="1" lang="ja-JP" altLang="en-US" dirty="0">
              <a:solidFill>
                <a:prstClr val="black"/>
              </a:solidFill>
            </a:endParaRP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 bwMode="gray">
          <a:xfrm>
            <a:off x="417000" y="1476000"/>
            <a:ext cx="4356000" cy="4824000"/>
          </a:xfrm>
          <a:prstGeom prst="rect">
            <a:avLst/>
          </a:prstGeom>
        </p:spPr>
        <p:txBody>
          <a:bodyPr vert="horz" lIns="72000" tIns="0" rIns="0" bIns="0" rtlCol="0">
            <a:noAutofit/>
          </a:bodyPr>
          <a:lstStyle/>
          <a:p>
            <a:pPr lvl="0"/>
            <a:r>
              <a:rPr kumimoji="1" lang="ja-JP" altLang="en-US" dirty="0"/>
              <a:t>マスター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1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3066915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60" r:id="rId1"/>
    <p:sldLayoutId id="2147483961" r:id="rId2"/>
    <p:sldLayoutId id="2147483962" r:id="rId3"/>
    <p:sldLayoutId id="2147483963" r:id="rId4"/>
    <p:sldLayoutId id="2147483964" r:id="rId5"/>
    <p:sldLayoutId id="2147483965" r:id="rId6"/>
    <p:sldLayoutId id="2147483966" r:id="rId7"/>
    <p:sldLayoutId id="2147483967" r:id="rId8"/>
    <p:sldLayoutId id="2147483968" r:id="rId9"/>
    <p:sldLayoutId id="2147483969" r:id="rId10"/>
  </p:sldLayoutIdLst>
  <p:hf hdr="0" ftr="0" dt="0"/>
  <p:txStyles>
    <p:titleStyle>
      <a:lvl1pPr algn="l" defTabSz="990564" rtl="0" eaLnBrk="1" latinLnBrk="0" hangingPunct="1">
        <a:spcBef>
          <a:spcPct val="0"/>
        </a:spcBef>
        <a:buNone/>
        <a:defRPr kumimoji="1" sz="2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marR="0" indent="0" algn="l" defTabSz="990564" rtl="0" eaLnBrk="1" fontAlgn="auto" latinLnBrk="0" hangingPunct="1">
        <a:lnSpc>
          <a:spcPct val="106000"/>
        </a:lnSpc>
        <a:spcBef>
          <a:spcPts val="1056"/>
        </a:spcBef>
        <a:spcAft>
          <a:spcPts val="0"/>
        </a:spcAft>
        <a:buClrTx/>
        <a:buSzPct val="100000"/>
        <a:buFont typeface="Arial" panose="020B0604020202020204" pitchFamily="34" charset="0"/>
        <a:buNone/>
        <a:tabLst/>
        <a:defRPr kumimoji="1" sz="1200" b="0" kern="1200">
          <a:solidFill>
            <a:schemeClr val="tx1"/>
          </a:solidFill>
          <a:latin typeface="+mn-lt"/>
          <a:ea typeface="+mn-ea"/>
          <a:cs typeface="+mn-cs"/>
        </a:defRPr>
      </a:lvl1pPr>
      <a:lvl2pPr marL="172800" marR="0" indent="-172800" algn="l" defTabSz="990564" rtl="0" eaLnBrk="1" fontAlgn="auto" latinLnBrk="0" hangingPunct="1">
        <a:lnSpc>
          <a:spcPct val="106000"/>
        </a:lnSpc>
        <a:spcBef>
          <a:spcPts val="1056"/>
        </a:spcBef>
        <a:spcAft>
          <a:spcPts val="0"/>
        </a:spcAft>
        <a:buClrTx/>
        <a:buSzPct val="100000"/>
        <a:buFont typeface="Wingdings" panose="05000000000000000000" pitchFamily="2" charset="2"/>
        <a:buChar char="n"/>
        <a:tabLst/>
        <a:defRPr kumimoji="1" lang="en-US" sz="1200" b="0" kern="1200" dirty="0" smtClean="0">
          <a:solidFill>
            <a:schemeClr val="tx1"/>
          </a:solidFill>
          <a:latin typeface="+mn-lt"/>
          <a:ea typeface="+mn-ea"/>
          <a:cs typeface="+mn-cs"/>
        </a:defRPr>
      </a:lvl2pPr>
      <a:lvl3pPr marL="345600" marR="0" indent="-172800" algn="l" defTabSz="990564" rtl="0" eaLnBrk="1" fontAlgn="auto" latinLnBrk="0" hangingPunct="1">
        <a:lnSpc>
          <a:spcPct val="106000"/>
        </a:lnSpc>
        <a:spcBef>
          <a:spcPts val="480"/>
        </a:spcBef>
        <a:spcAft>
          <a:spcPts val="0"/>
        </a:spcAft>
        <a:buClrTx/>
        <a:buSzPct val="100000"/>
        <a:buFont typeface="Wingdings" panose="05000000000000000000" pitchFamily="2" charset="2"/>
        <a:buChar char="Ø"/>
        <a:tabLst/>
        <a:defRPr kumimoji="1" lang="en-US" sz="1200" b="0" kern="1200" dirty="0" smtClean="0">
          <a:solidFill>
            <a:schemeClr val="tx1"/>
          </a:solidFill>
          <a:latin typeface="+mn-lt"/>
          <a:ea typeface="+mn-ea"/>
          <a:cs typeface="+mn-cs"/>
        </a:defRPr>
      </a:lvl3pPr>
      <a:lvl4pPr marL="518400" marR="0" indent="-172800" algn="l" defTabSz="990564" rtl="0" eaLnBrk="1" fontAlgn="auto" latinLnBrk="0" hangingPunct="1">
        <a:lnSpc>
          <a:spcPct val="106000"/>
        </a:lnSpc>
        <a:spcBef>
          <a:spcPts val="240"/>
        </a:spcBef>
        <a:spcAft>
          <a:spcPts val="0"/>
        </a:spcAft>
        <a:buClrTx/>
        <a:buSzPct val="100000"/>
        <a:buFont typeface="Arial" panose="020B0604020202020204" pitchFamily="34" charset="0"/>
        <a:buChar char="•"/>
        <a:tabLst/>
        <a:defRPr kumimoji="1" lang="en-US" sz="1200" b="0" kern="1200" baseline="0" dirty="0" smtClean="0">
          <a:solidFill>
            <a:schemeClr val="tx1"/>
          </a:solidFill>
          <a:latin typeface="+mn-lt"/>
          <a:ea typeface="+mn-ea"/>
          <a:cs typeface="+mn-cs"/>
        </a:defRPr>
      </a:lvl4pPr>
      <a:lvl5pPr marL="577179" indent="-191093" algn="l" defTabSz="865024" rtl="0" eaLnBrk="1" latinLnBrk="0" hangingPunct="1">
        <a:spcBef>
          <a:spcPts val="0"/>
        </a:spcBef>
        <a:spcAft>
          <a:spcPts val="1083"/>
        </a:spcAft>
        <a:buClrTx/>
        <a:buSzPct val="100000"/>
        <a:buFont typeface="Verdana" panose="020B0604030504040204" pitchFamily="34" charset="0"/>
        <a:buChar char="−"/>
        <a:tabLst/>
        <a:defRPr kumimoji="1" lang="en-US" sz="1192" kern="1200" baseline="0" dirty="0" smtClean="0">
          <a:solidFill>
            <a:schemeClr val="tx1"/>
          </a:solidFill>
          <a:latin typeface="+mn-lt"/>
          <a:ea typeface="+mn-ea"/>
          <a:cs typeface="+mn-cs"/>
        </a:defRPr>
      </a:lvl5pPr>
      <a:lvl6pPr marL="577179" indent="-191093" algn="l" defTabSz="990564" rtl="0" eaLnBrk="1" latinLnBrk="0" hangingPunct="1">
        <a:spcBef>
          <a:spcPts val="0"/>
        </a:spcBef>
        <a:spcAft>
          <a:spcPts val="1083"/>
        </a:spcAft>
        <a:buFont typeface="Verdana" panose="020B0604030504040204" pitchFamily="34" charset="0"/>
        <a:buChar char="−"/>
        <a:defRPr kumimoji="1" sz="13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577179" indent="-191093" algn="l" defTabSz="990564" rtl="0" eaLnBrk="1" latinLnBrk="0" hangingPunct="1">
        <a:spcBef>
          <a:spcPts val="0"/>
        </a:spcBef>
        <a:spcAft>
          <a:spcPts val="1083"/>
        </a:spcAft>
        <a:buFont typeface="Verdana" panose="020B0604030504040204" pitchFamily="34" charset="0"/>
        <a:buChar char="−"/>
        <a:defRPr kumimoji="1"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577179" indent="-191093" algn="l" defTabSz="990564" rtl="0" eaLnBrk="1" latinLnBrk="0" hangingPunct="1">
        <a:spcBef>
          <a:spcPts val="0"/>
        </a:spcBef>
        <a:spcAft>
          <a:spcPts val="1083"/>
        </a:spcAft>
        <a:buFont typeface="Verdana" panose="020B0604030504040204" pitchFamily="34" charset="0"/>
        <a:buChar char="−"/>
        <a:defRPr kumimoji="1" sz="13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577179" indent="-191093" algn="l" defTabSz="990564" rtl="0" eaLnBrk="1" latinLnBrk="0" hangingPunct="1">
        <a:spcBef>
          <a:spcPts val="0"/>
        </a:spcBef>
        <a:spcAft>
          <a:spcPts val="1083"/>
        </a:spcAft>
        <a:buFont typeface="Verdana" panose="020B0604030504040204" pitchFamily="34" charset="0"/>
        <a:buChar char="−"/>
        <a:defRPr kumimoji="1" sz="13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90564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1pPr>
      <a:lvl2pPr marL="495283" algn="l" defTabSz="990564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2pPr>
      <a:lvl3pPr marL="990564" algn="l" defTabSz="990564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3pPr>
      <a:lvl4pPr marL="1485846" algn="l" defTabSz="990564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4pPr>
      <a:lvl5pPr marL="1981127" algn="l" defTabSz="990564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5pPr>
      <a:lvl6pPr marL="2476410" algn="l" defTabSz="990564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92" algn="l" defTabSz="990564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7pPr>
      <a:lvl8pPr marL="3466973" algn="l" defTabSz="990564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8pPr>
      <a:lvl9pPr marL="3962255" algn="l" defTabSz="990564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0" pos="3120">
          <p15:clr>
            <a:srgbClr val="A4A3A4"/>
          </p15:clr>
        </p15:guide>
        <p15:guide id="1" orient="horz" pos="96">
          <p15:clr>
            <a:srgbClr val="A4A3A4"/>
          </p15:clr>
        </p15:guide>
        <p15:guide id="2" pos="3007">
          <p15:clr>
            <a:srgbClr val="A4A3A4"/>
          </p15:clr>
        </p15:guide>
        <p15:guide id="3" pos="3233">
          <p15:clr>
            <a:srgbClr val="A4A3A4"/>
          </p15:clr>
        </p15:guide>
        <p15:guide id="4" pos="5978">
          <p15:clr>
            <a:srgbClr val="A4A3A4"/>
          </p15:clr>
        </p15:guide>
        <p15:guide id="5" pos="262">
          <p15:clr>
            <a:srgbClr val="A4A3A4"/>
          </p15:clr>
        </p15:guide>
        <p15:guide id="6" orient="horz" pos="504">
          <p15:clr>
            <a:srgbClr val="A4A3A4"/>
          </p15:clr>
        </p15:guide>
        <p15:guide id="7" orient="horz" pos="640">
          <p15:clr>
            <a:srgbClr val="A4A3A4"/>
          </p15:clr>
        </p15:guide>
        <p15:guide id="8" orient="horz" pos="935">
          <p15:clr>
            <a:srgbClr val="A4A3A4"/>
          </p15:clr>
        </p15:guide>
        <p15:guide id="9" orient="horz" pos="3974">
          <p15:clr>
            <a:srgbClr val="A4A3A4"/>
          </p15:clr>
        </p15:guide>
        <p15:guide id="10" orient="horz" pos="4156">
          <p15:clr>
            <a:srgbClr val="A4A3A4"/>
          </p15:clr>
        </p15:guide>
        <p15:guide id="11" orient="horz" pos="4269">
          <p15:clr>
            <a:srgbClr val="A4A3A4"/>
          </p15:clr>
        </p15:guide>
      </p15:sldGuideLst>
    </p:ext>
  </p:extLst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gray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417000" y="136800"/>
            <a:ext cx="9072000" cy="651600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/>
          <a:p>
            <a:r>
              <a:rPr lang="ja-JP" altLang="en-US" noProof="0" dirty="0"/>
              <a:t>キーメッセージを入力（本スライドで一番伝えたいこと＜名詞止め・体言止め不可＞）</a:t>
            </a:r>
            <a:endParaRPr lang="en-US" noProof="0" dirty="0"/>
          </a:p>
        </p:txBody>
      </p:sp>
      <p:sp>
        <p:nvSpPr>
          <p:cNvPr id="8" name="フッター プレースホルダ 8"/>
          <p:cNvSpPr>
            <a:spLocks noGrp="1"/>
          </p:cNvSpPr>
          <p:nvPr>
            <p:ph type="ftr" sz="quarter" idx="3"/>
          </p:nvPr>
        </p:nvSpPr>
        <p:spPr bwMode="gray">
          <a:xfrm>
            <a:off x="705600" y="6588000"/>
            <a:ext cx="4068000" cy="16920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9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endParaRPr kumimoji="1" lang="en-GB" altLang="en-GB" dirty="0">
              <a:solidFill>
                <a:prstClr val="black"/>
              </a:solidFill>
            </a:endParaRPr>
          </a:p>
        </p:txBody>
      </p:sp>
      <p:sp>
        <p:nvSpPr>
          <p:cNvPr id="9" name="スライド番号プレースホルダ 9"/>
          <p:cNvSpPr>
            <a:spLocks noGrp="1"/>
          </p:cNvSpPr>
          <p:nvPr>
            <p:ph type="sldNum" sz="quarter" idx="4"/>
          </p:nvPr>
        </p:nvSpPr>
        <p:spPr bwMode="gray">
          <a:xfrm>
            <a:off x="417600" y="6588000"/>
            <a:ext cx="180000" cy="169200"/>
          </a:xfrm>
          <a:prstGeom prst="rect">
            <a:avLst/>
          </a:prstGeom>
        </p:spPr>
        <p:txBody>
          <a:bodyPr vert="horz" wrap="none" lIns="0" tIns="0" rIns="0" bIns="0" rtlCol="0" anchor="b" anchorCtr="0"/>
          <a:lstStyle>
            <a:lvl1pPr algn="r">
              <a:defRPr sz="900">
                <a:solidFill>
                  <a:schemeClr val="tx1"/>
                </a:solidFill>
                <a:latin typeface="+mn-lt"/>
                <a:cs typeface="Arial" pitchFamily="34" charset="0"/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AA5FCFE5-FE56-4EF1-80A8-07776887C2A1}" type="slidenum">
              <a:rPr kumimoji="1" lang="ja-JP" altLang="en-US" smtClean="0">
                <a:solidFill>
                  <a:prstClr val="black"/>
                </a:solidFill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kumimoji="1" lang="ja-JP" altLang="en-US" dirty="0">
              <a:solidFill>
                <a:prstClr val="black"/>
              </a:solidFill>
            </a:endParaRP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 bwMode="gray">
          <a:xfrm>
            <a:off x="417000" y="1476000"/>
            <a:ext cx="4356000" cy="4824000"/>
          </a:xfrm>
          <a:prstGeom prst="rect">
            <a:avLst/>
          </a:prstGeom>
        </p:spPr>
        <p:txBody>
          <a:bodyPr vert="horz" lIns="72000" tIns="0" rIns="0" bIns="0" rtlCol="0">
            <a:noAutofit/>
          </a:bodyPr>
          <a:lstStyle/>
          <a:p>
            <a:pPr lvl="0"/>
            <a:r>
              <a:rPr kumimoji="1" lang="ja-JP" altLang="en-US" dirty="0"/>
              <a:t>マスター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1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1057520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71" r:id="rId1"/>
    <p:sldLayoutId id="2147483972" r:id="rId2"/>
    <p:sldLayoutId id="2147483973" r:id="rId3"/>
    <p:sldLayoutId id="2147483974" r:id="rId4"/>
    <p:sldLayoutId id="2147483975" r:id="rId5"/>
    <p:sldLayoutId id="2147483976" r:id="rId6"/>
    <p:sldLayoutId id="2147483977" r:id="rId7"/>
    <p:sldLayoutId id="2147483978" r:id="rId8"/>
    <p:sldLayoutId id="2147483979" r:id="rId9"/>
  </p:sldLayoutIdLst>
  <p:hf hdr="0" ftr="0" dt="0"/>
  <p:txStyles>
    <p:titleStyle>
      <a:lvl1pPr algn="l" defTabSz="990564" rtl="0" eaLnBrk="1" latinLnBrk="0" hangingPunct="1">
        <a:spcBef>
          <a:spcPct val="0"/>
        </a:spcBef>
        <a:buNone/>
        <a:defRPr kumimoji="1" sz="2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marR="0" indent="0" algn="l" defTabSz="990564" rtl="0" eaLnBrk="1" fontAlgn="auto" latinLnBrk="0" hangingPunct="1">
        <a:lnSpc>
          <a:spcPct val="106000"/>
        </a:lnSpc>
        <a:spcBef>
          <a:spcPts val="1056"/>
        </a:spcBef>
        <a:spcAft>
          <a:spcPts val="0"/>
        </a:spcAft>
        <a:buClrTx/>
        <a:buSzPct val="100000"/>
        <a:buFont typeface="Arial" panose="020B0604020202020204" pitchFamily="34" charset="0"/>
        <a:buNone/>
        <a:tabLst/>
        <a:defRPr kumimoji="1" sz="1200" b="0" kern="1200">
          <a:solidFill>
            <a:schemeClr val="tx1"/>
          </a:solidFill>
          <a:latin typeface="+mn-lt"/>
          <a:ea typeface="+mn-ea"/>
          <a:cs typeface="+mn-cs"/>
        </a:defRPr>
      </a:lvl1pPr>
      <a:lvl2pPr marL="172800" marR="0" indent="-172800" algn="l" defTabSz="990564" rtl="0" eaLnBrk="1" fontAlgn="auto" latinLnBrk="0" hangingPunct="1">
        <a:lnSpc>
          <a:spcPct val="106000"/>
        </a:lnSpc>
        <a:spcBef>
          <a:spcPts val="1056"/>
        </a:spcBef>
        <a:spcAft>
          <a:spcPts val="0"/>
        </a:spcAft>
        <a:buClrTx/>
        <a:buSzPct val="100000"/>
        <a:buFont typeface="Wingdings" panose="05000000000000000000" pitchFamily="2" charset="2"/>
        <a:buChar char="n"/>
        <a:tabLst/>
        <a:defRPr kumimoji="1" lang="en-US" sz="1200" b="0" kern="1200" dirty="0" smtClean="0">
          <a:solidFill>
            <a:schemeClr val="tx1"/>
          </a:solidFill>
          <a:latin typeface="+mn-lt"/>
          <a:ea typeface="+mn-ea"/>
          <a:cs typeface="+mn-cs"/>
        </a:defRPr>
      </a:lvl2pPr>
      <a:lvl3pPr marL="345600" marR="0" indent="-172800" algn="l" defTabSz="990564" rtl="0" eaLnBrk="1" fontAlgn="auto" latinLnBrk="0" hangingPunct="1">
        <a:lnSpc>
          <a:spcPct val="106000"/>
        </a:lnSpc>
        <a:spcBef>
          <a:spcPts val="480"/>
        </a:spcBef>
        <a:spcAft>
          <a:spcPts val="0"/>
        </a:spcAft>
        <a:buClrTx/>
        <a:buSzPct val="100000"/>
        <a:buFont typeface="Wingdings" panose="05000000000000000000" pitchFamily="2" charset="2"/>
        <a:buChar char="Ø"/>
        <a:tabLst/>
        <a:defRPr kumimoji="1" lang="en-US" sz="1200" b="0" kern="1200" dirty="0" smtClean="0">
          <a:solidFill>
            <a:schemeClr val="tx1"/>
          </a:solidFill>
          <a:latin typeface="+mn-lt"/>
          <a:ea typeface="+mn-ea"/>
          <a:cs typeface="+mn-cs"/>
        </a:defRPr>
      </a:lvl3pPr>
      <a:lvl4pPr marL="518400" marR="0" indent="-172800" algn="l" defTabSz="990564" rtl="0" eaLnBrk="1" fontAlgn="auto" latinLnBrk="0" hangingPunct="1">
        <a:lnSpc>
          <a:spcPct val="106000"/>
        </a:lnSpc>
        <a:spcBef>
          <a:spcPts val="240"/>
        </a:spcBef>
        <a:spcAft>
          <a:spcPts val="0"/>
        </a:spcAft>
        <a:buClrTx/>
        <a:buSzPct val="100000"/>
        <a:buFont typeface="Arial" panose="020B0604020202020204" pitchFamily="34" charset="0"/>
        <a:buChar char="•"/>
        <a:tabLst/>
        <a:defRPr kumimoji="1" lang="en-US" sz="1200" b="0" kern="1200" baseline="0" dirty="0" smtClean="0">
          <a:solidFill>
            <a:schemeClr val="tx1"/>
          </a:solidFill>
          <a:latin typeface="+mn-lt"/>
          <a:ea typeface="+mn-ea"/>
          <a:cs typeface="+mn-cs"/>
        </a:defRPr>
      </a:lvl4pPr>
      <a:lvl5pPr marL="577179" indent="-191093" algn="l" defTabSz="865024" rtl="0" eaLnBrk="1" latinLnBrk="0" hangingPunct="1">
        <a:spcBef>
          <a:spcPts val="0"/>
        </a:spcBef>
        <a:spcAft>
          <a:spcPts val="1083"/>
        </a:spcAft>
        <a:buClrTx/>
        <a:buSzPct val="100000"/>
        <a:buFont typeface="Verdana" panose="020B0604030504040204" pitchFamily="34" charset="0"/>
        <a:buChar char="−"/>
        <a:tabLst/>
        <a:defRPr kumimoji="1" lang="en-US" sz="1192" kern="1200" baseline="0" dirty="0" smtClean="0">
          <a:solidFill>
            <a:schemeClr val="tx1"/>
          </a:solidFill>
          <a:latin typeface="+mn-lt"/>
          <a:ea typeface="+mn-ea"/>
          <a:cs typeface="+mn-cs"/>
        </a:defRPr>
      </a:lvl5pPr>
      <a:lvl6pPr marL="577179" indent="-191093" algn="l" defTabSz="990564" rtl="0" eaLnBrk="1" latinLnBrk="0" hangingPunct="1">
        <a:spcBef>
          <a:spcPts val="0"/>
        </a:spcBef>
        <a:spcAft>
          <a:spcPts val="1083"/>
        </a:spcAft>
        <a:buFont typeface="Verdana" panose="020B0604030504040204" pitchFamily="34" charset="0"/>
        <a:buChar char="−"/>
        <a:defRPr kumimoji="1" sz="13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577179" indent="-191093" algn="l" defTabSz="990564" rtl="0" eaLnBrk="1" latinLnBrk="0" hangingPunct="1">
        <a:spcBef>
          <a:spcPts val="0"/>
        </a:spcBef>
        <a:spcAft>
          <a:spcPts val="1083"/>
        </a:spcAft>
        <a:buFont typeface="Verdana" panose="020B0604030504040204" pitchFamily="34" charset="0"/>
        <a:buChar char="−"/>
        <a:defRPr kumimoji="1"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577179" indent="-191093" algn="l" defTabSz="990564" rtl="0" eaLnBrk="1" latinLnBrk="0" hangingPunct="1">
        <a:spcBef>
          <a:spcPts val="0"/>
        </a:spcBef>
        <a:spcAft>
          <a:spcPts val="1083"/>
        </a:spcAft>
        <a:buFont typeface="Verdana" panose="020B0604030504040204" pitchFamily="34" charset="0"/>
        <a:buChar char="−"/>
        <a:defRPr kumimoji="1" sz="13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577179" indent="-191093" algn="l" defTabSz="990564" rtl="0" eaLnBrk="1" latinLnBrk="0" hangingPunct="1">
        <a:spcBef>
          <a:spcPts val="0"/>
        </a:spcBef>
        <a:spcAft>
          <a:spcPts val="1083"/>
        </a:spcAft>
        <a:buFont typeface="Verdana" panose="020B0604030504040204" pitchFamily="34" charset="0"/>
        <a:buChar char="−"/>
        <a:defRPr kumimoji="1" sz="13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90564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1pPr>
      <a:lvl2pPr marL="495283" algn="l" defTabSz="990564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2pPr>
      <a:lvl3pPr marL="990564" algn="l" defTabSz="990564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3pPr>
      <a:lvl4pPr marL="1485846" algn="l" defTabSz="990564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4pPr>
      <a:lvl5pPr marL="1981127" algn="l" defTabSz="990564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5pPr>
      <a:lvl6pPr marL="2476410" algn="l" defTabSz="990564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92" algn="l" defTabSz="990564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7pPr>
      <a:lvl8pPr marL="3466973" algn="l" defTabSz="990564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8pPr>
      <a:lvl9pPr marL="3962255" algn="l" defTabSz="990564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0" pos="3120">
          <p15:clr>
            <a:srgbClr val="A4A3A4"/>
          </p15:clr>
        </p15:guide>
        <p15:guide id="1" orient="horz" pos="96">
          <p15:clr>
            <a:srgbClr val="A4A3A4"/>
          </p15:clr>
        </p15:guide>
        <p15:guide id="2" pos="3007">
          <p15:clr>
            <a:srgbClr val="A4A3A4"/>
          </p15:clr>
        </p15:guide>
        <p15:guide id="3" pos="3233">
          <p15:clr>
            <a:srgbClr val="A4A3A4"/>
          </p15:clr>
        </p15:guide>
        <p15:guide id="4" pos="5978">
          <p15:clr>
            <a:srgbClr val="A4A3A4"/>
          </p15:clr>
        </p15:guide>
        <p15:guide id="5" pos="262">
          <p15:clr>
            <a:srgbClr val="A4A3A4"/>
          </p15:clr>
        </p15:guide>
        <p15:guide id="6" orient="horz" pos="504">
          <p15:clr>
            <a:srgbClr val="A4A3A4"/>
          </p15:clr>
        </p15:guide>
        <p15:guide id="7" orient="horz" pos="640">
          <p15:clr>
            <a:srgbClr val="A4A3A4"/>
          </p15:clr>
        </p15:guide>
        <p15:guide id="8" orient="horz" pos="935">
          <p15:clr>
            <a:srgbClr val="A4A3A4"/>
          </p15:clr>
        </p15:guide>
        <p15:guide id="9" orient="horz" pos="3974">
          <p15:clr>
            <a:srgbClr val="A4A3A4"/>
          </p15:clr>
        </p15:guide>
        <p15:guide id="10" orient="horz" pos="4156">
          <p15:clr>
            <a:srgbClr val="A4A3A4"/>
          </p15:clr>
        </p15:guide>
        <p15:guide id="11" orient="horz" pos="4269">
          <p15:clr>
            <a:srgbClr val="A4A3A4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88.xml"/><Relationship Id="rId1" Type="http://schemas.openxmlformats.org/officeDocument/2006/relationships/tags" Target="../tags/tag81.x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2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オブジェクト 1" hidden="1"/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4" imgW="270" imgH="270" progId="TCLayout.ActiveDocument.1">
                  <p:embed/>
                </p:oleObj>
              </mc:Choice>
              <mc:Fallback>
                <p:oleObj name="think-cell Slide" r:id="rId4" imgW="270" imgH="270" progId="TCLayout.ActiveDocument.1">
                  <p:embed/>
                  <p:pic>
                    <p:nvPicPr>
                      <p:cNvPr id="2" name="オブジェクト 1" hidden="1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テキスト プレースホルダ 9"/>
          <p:cNvSpPr txBox="1">
            <a:spLocks/>
          </p:cNvSpPr>
          <p:nvPr/>
        </p:nvSpPr>
        <p:spPr bwMode="gray">
          <a:xfrm>
            <a:off x="1554562" y="2144029"/>
            <a:ext cx="6982609" cy="1363942"/>
          </a:xfrm>
          <a:prstGeom prst="rect">
            <a:avLst/>
          </a:prstGeom>
          <a:noFill/>
        </p:spPr>
        <p:txBody>
          <a:bodyPr vert="horz" wrap="none" lIns="72000" tIns="72000" rIns="73152" bIns="72000" rtlCol="0" anchor="ctr" anchorCtr="0">
            <a:noAutofit/>
          </a:bodyPr>
          <a:lstStyle>
            <a:lvl1pPr marL="0" indent="0" algn="l" eaLnBrk="1" hangingPunct="1">
              <a:lnSpc>
                <a:spcPct val="100000"/>
              </a:lnSpc>
              <a:spcBef>
                <a:spcPts val="0"/>
              </a:spcBef>
              <a:buNone/>
              <a:defRPr kumimoji="1" sz="2800" b="1" baseline="0">
                <a:solidFill>
                  <a:schemeClr val="accent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169200" indent="-169200" algn="l" eaLnBrk="1" hangingPunct="1">
              <a:lnSpc>
                <a:spcPct val="106000"/>
              </a:lnSpc>
              <a:spcBef>
                <a:spcPts val="1056"/>
              </a:spcBef>
              <a:buFont typeface="Wingdings" pitchFamily="2" charset="2"/>
              <a:buChar char="n"/>
              <a:defRPr kumimoji="1" sz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345600" indent="-172800" algn="l" eaLnBrk="1" hangingPunct="1">
              <a:lnSpc>
                <a:spcPct val="106000"/>
              </a:lnSpc>
              <a:spcBef>
                <a:spcPts val="480"/>
              </a:spcBef>
              <a:buFont typeface="Wingdings" pitchFamily="2" charset="2"/>
              <a:buChar char="Ø"/>
              <a:defRPr kumimoji="1" sz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518400" indent="-172800" algn="l" eaLnBrk="1" hangingPunct="1">
              <a:lnSpc>
                <a:spcPct val="106000"/>
              </a:lnSpc>
              <a:spcBef>
                <a:spcPts val="240"/>
              </a:spcBef>
              <a:buFont typeface="Arial" pitchFamily="34" charset="0"/>
              <a:buChar char="•"/>
              <a:defRPr kumimoji="1" sz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</a:lstStyle>
          <a:p>
            <a:pPr algn="ctr" fontAlgn="auto">
              <a:spcAft>
                <a:spcPts val="0"/>
              </a:spcAft>
            </a:pPr>
            <a:r>
              <a:rPr lang="ja-JP" altLang="en-US" kern="0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ちば地域産業創出実証プロジェクト</a:t>
            </a:r>
            <a:endParaRPr lang="en-US" altLang="ja-JP" kern="0" dirty="0">
              <a:solidFill>
                <a:schemeClr val="tx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algn="ctr" fontAlgn="auto">
              <a:spcAft>
                <a:spcPts val="0"/>
              </a:spcAft>
            </a:pPr>
            <a:endParaRPr lang="en-US" altLang="ja-JP" kern="0" dirty="0">
              <a:solidFill>
                <a:schemeClr val="tx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algn="ctr" fontAlgn="auto">
              <a:spcAft>
                <a:spcPts val="0"/>
              </a:spcAft>
            </a:pPr>
            <a:r>
              <a:rPr lang="ja-JP" altLang="en-US" kern="0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エントリーシート補足資料</a:t>
            </a:r>
            <a:endParaRPr lang="en-US" altLang="ja-JP" kern="0" dirty="0">
              <a:solidFill>
                <a:schemeClr val="tx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4" name="テキスト プレースホルダ 9"/>
          <p:cNvSpPr txBox="1">
            <a:spLocks/>
          </p:cNvSpPr>
          <p:nvPr/>
        </p:nvSpPr>
        <p:spPr bwMode="gray">
          <a:xfrm>
            <a:off x="0" y="0"/>
            <a:ext cx="1172012" cy="690611"/>
          </a:xfrm>
          <a:prstGeom prst="rect">
            <a:avLst/>
          </a:prstGeom>
          <a:noFill/>
        </p:spPr>
        <p:txBody>
          <a:bodyPr vert="horz" wrap="none" lIns="72000" tIns="72000" rIns="73152" bIns="72000" rtlCol="0" anchor="ctr" anchorCtr="0">
            <a:noAutofit/>
          </a:bodyPr>
          <a:lstStyle>
            <a:lvl1pPr marL="0" indent="0" algn="l" eaLnBrk="1" hangingPunct="1">
              <a:lnSpc>
                <a:spcPct val="100000"/>
              </a:lnSpc>
              <a:spcBef>
                <a:spcPts val="0"/>
              </a:spcBef>
              <a:buNone/>
              <a:defRPr kumimoji="1" sz="2800" b="1" baseline="0">
                <a:solidFill>
                  <a:schemeClr val="accent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169200" indent="-169200" algn="l" eaLnBrk="1" hangingPunct="1">
              <a:lnSpc>
                <a:spcPct val="106000"/>
              </a:lnSpc>
              <a:spcBef>
                <a:spcPts val="1056"/>
              </a:spcBef>
              <a:buFont typeface="Wingdings" pitchFamily="2" charset="2"/>
              <a:buChar char="n"/>
              <a:defRPr kumimoji="1" sz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345600" indent="-172800" algn="l" eaLnBrk="1" hangingPunct="1">
              <a:lnSpc>
                <a:spcPct val="106000"/>
              </a:lnSpc>
              <a:spcBef>
                <a:spcPts val="480"/>
              </a:spcBef>
              <a:buFont typeface="Wingdings" pitchFamily="2" charset="2"/>
              <a:buChar char="Ø"/>
              <a:defRPr kumimoji="1" sz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518400" indent="-172800" algn="l" eaLnBrk="1" hangingPunct="1">
              <a:lnSpc>
                <a:spcPct val="106000"/>
              </a:lnSpc>
              <a:spcBef>
                <a:spcPts val="240"/>
              </a:spcBef>
              <a:buFont typeface="Arial" pitchFamily="34" charset="0"/>
              <a:buChar char="•"/>
              <a:defRPr kumimoji="1" sz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</a:lstStyle>
          <a:p>
            <a:pPr algn="ctr" fontAlgn="auto">
              <a:spcAft>
                <a:spcPts val="0"/>
              </a:spcAft>
            </a:pPr>
            <a:r>
              <a:rPr lang="ja-JP" altLang="en-US" sz="1400" kern="0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別紙３</a:t>
            </a:r>
            <a:endParaRPr lang="en-US" altLang="ja-JP" sz="1400" kern="0" dirty="0">
              <a:solidFill>
                <a:schemeClr val="tx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9AEB614C-0928-6C33-8463-394E1AB2796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A5FCFE5-FE56-4EF1-80A8-07776887C2A1}" type="slidenum">
              <a:rPr lang="ja-JP" altLang="en-US" smtClean="0"/>
              <a:pPr/>
              <a:t>0</a:t>
            </a:fld>
            <a:endParaRPr lang="ja-JP" altLang="en-US" dirty="0"/>
          </a:p>
        </p:txBody>
      </p:sp>
      <p:sp>
        <p:nvSpPr>
          <p:cNvPr id="5" name="テキスト プレースホルダ 9">
            <a:extLst>
              <a:ext uri="{FF2B5EF4-FFF2-40B4-BE49-F238E27FC236}">
                <a16:creationId xmlns:a16="http://schemas.microsoft.com/office/drawing/2014/main" id="{D8A607E1-8C02-537A-8761-13A567180F35}"/>
              </a:ext>
            </a:extLst>
          </p:cNvPr>
          <p:cNvSpPr txBox="1">
            <a:spLocks/>
          </p:cNvSpPr>
          <p:nvPr/>
        </p:nvSpPr>
        <p:spPr bwMode="gray">
          <a:xfrm>
            <a:off x="4881143" y="6278882"/>
            <a:ext cx="3256383" cy="489296"/>
          </a:xfrm>
          <a:prstGeom prst="rect">
            <a:avLst/>
          </a:prstGeom>
          <a:noFill/>
        </p:spPr>
        <p:txBody>
          <a:bodyPr vert="horz" wrap="none" lIns="72000" tIns="72000" rIns="73152" bIns="72000" rtlCol="0" anchor="ctr" anchorCtr="0">
            <a:noAutofit/>
          </a:bodyPr>
          <a:lstStyle>
            <a:lvl1pPr marL="0" indent="0" algn="l" eaLnBrk="1" hangingPunct="1">
              <a:lnSpc>
                <a:spcPct val="100000"/>
              </a:lnSpc>
              <a:spcBef>
                <a:spcPts val="0"/>
              </a:spcBef>
              <a:buNone/>
              <a:defRPr kumimoji="1" sz="2800" b="1" baseline="0">
                <a:solidFill>
                  <a:schemeClr val="accent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169200" indent="-169200" algn="l" eaLnBrk="1" hangingPunct="1">
              <a:lnSpc>
                <a:spcPct val="106000"/>
              </a:lnSpc>
              <a:spcBef>
                <a:spcPts val="1056"/>
              </a:spcBef>
              <a:buFont typeface="Wingdings" pitchFamily="2" charset="2"/>
              <a:buChar char="n"/>
              <a:defRPr kumimoji="1" sz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345600" indent="-172800" algn="l" eaLnBrk="1" hangingPunct="1">
              <a:lnSpc>
                <a:spcPct val="106000"/>
              </a:lnSpc>
              <a:spcBef>
                <a:spcPts val="480"/>
              </a:spcBef>
              <a:buFont typeface="Wingdings" pitchFamily="2" charset="2"/>
              <a:buChar char="Ø"/>
              <a:defRPr kumimoji="1" sz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518400" indent="-172800" algn="l" eaLnBrk="1" hangingPunct="1">
              <a:lnSpc>
                <a:spcPct val="106000"/>
              </a:lnSpc>
              <a:spcBef>
                <a:spcPts val="240"/>
              </a:spcBef>
              <a:buFont typeface="Arial" pitchFamily="34" charset="0"/>
              <a:buChar char="•"/>
              <a:defRPr kumimoji="1" sz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</a:lstStyle>
          <a:p>
            <a:pPr algn="ctr" fontAlgn="auto">
              <a:spcAft>
                <a:spcPts val="0"/>
              </a:spcAft>
            </a:pPr>
            <a:r>
              <a:rPr lang="en-US" altLang="ja-JP" sz="1800" kern="0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※</a:t>
            </a:r>
            <a:r>
              <a:rPr lang="ja-JP" altLang="en-US" sz="1800" kern="0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ページ番号を付すこと</a:t>
            </a:r>
            <a:endParaRPr lang="en-US" altLang="ja-JP" sz="1800" kern="0" dirty="0">
              <a:solidFill>
                <a:schemeClr val="tx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675082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タイトル 5"/>
          <p:cNvSpPr>
            <a:spLocks noGrp="1"/>
          </p:cNvSpPr>
          <p:nvPr>
            <p:ph type="title"/>
          </p:nvPr>
        </p:nvSpPr>
        <p:spPr>
          <a:xfrm>
            <a:off x="352847" y="16622"/>
            <a:ext cx="9072000" cy="731522"/>
          </a:xfrm>
        </p:spPr>
        <p:txBody>
          <a:bodyPr/>
          <a:lstStyle/>
          <a:p>
            <a:pPr algn="ctr"/>
            <a:r>
              <a:rPr lang="ja-JP" altLang="en-US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実証プロジェクトの内容・目的について具体的にご記入ください。</a:t>
            </a:r>
            <a:br>
              <a:rPr lang="en-US" altLang="ja-JP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</a:br>
            <a:r>
              <a:rPr lang="ja-JP" altLang="en-US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（スライドが複数ある場合は、新しいスライドを適宜追加してください。</a:t>
            </a:r>
            <a:endParaRPr kumimoji="1" lang="ja-JP" altLang="en-US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32" name="テキスト プレースホルダー 3"/>
          <p:cNvSpPr txBox="1">
            <a:spLocks/>
          </p:cNvSpPr>
          <p:nvPr/>
        </p:nvSpPr>
        <p:spPr>
          <a:xfrm>
            <a:off x="196427" y="830515"/>
            <a:ext cx="4356000" cy="432000"/>
          </a:xfrm>
          <a:prstGeom prst="rect">
            <a:avLst/>
          </a:prstGeom>
        </p:spPr>
        <p:txBody>
          <a:bodyPr vert="horz" wrap="none" lIns="72000" tIns="72000" rIns="72000" bIns="72000" rtlCol="0" anchor="ctr">
            <a:noAutofit/>
          </a:bodyPr>
          <a:lstStyle>
            <a:lvl1pPr marL="0" indent="0" eaLnBrk="1" hangingPunct="1">
              <a:lnSpc>
                <a:spcPct val="106000"/>
              </a:lnSpc>
              <a:spcBef>
                <a:spcPts val="1056"/>
              </a:spcBef>
              <a:defRPr kumimoji="1" sz="1400" b="1">
                <a:solidFill>
                  <a:schemeClr val="accent2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169200" indent="-169200" algn="l" eaLnBrk="1" hangingPunct="1">
              <a:lnSpc>
                <a:spcPct val="106000"/>
              </a:lnSpc>
              <a:spcBef>
                <a:spcPts val="1056"/>
              </a:spcBef>
              <a:buFont typeface="Wingdings" pitchFamily="2" charset="2"/>
              <a:buChar char="n"/>
              <a:defRPr kumimoji="1" sz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345600" indent="-172800" algn="l" eaLnBrk="1" hangingPunct="1">
              <a:lnSpc>
                <a:spcPct val="106000"/>
              </a:lnSpc>
              <a:spcBef>
                <a:spcPts val="480"/>
              </a:spcBef>
              <a:buFont typeface="Wingdings" pitchFamily="2" charset="2"/>
              <a:buChar char="Ø"/>
              <a:defRPr kumimoji="1" sz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518400" indent="-172800" algn="l" eaLnBrk="1" hangingPunct="1">
              <a:lnSpc>
                <a:spcPct val="106000"/>
              </a:lnSpc>
              <a:spcBef>
                <a:spcPts val="240"/>
              </a:spcBef>
              <a:buFont typeface="Arial" pitchFamily="34" charset="0"/>
              <a:buChar char="•"/>
              <a:defRPr kumimoji="1" sz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</a:lstStyle>
          <a:p>
            <a:pPr lvl="0" fontAlgn="auto">
              <a:spcAft>
                <a:spcPts val="0"/>
              </a:spcAft>
            </a:pPr>
            <a:r>
              <a:rPr lang="ja-JP" altLang="en-US" kern="0" dirty="0">
                <a:solidFill>
                  <a:srgbClr val="DA291C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実証プロジェクトの内容・目的</a:t>
            </a:r>
            <a:endParaRPr kumimoji="1" lang="ja-JP" altLang="en-US" sz="1400" b="1" i="0" u="none" strike="noStrike" kern="0" cap="none" spc="0" normalizeH="0" baseline="0" noProof="0" dirty="0">
              <a:ln>
                <a:noFill/>
              </a:ln>
              <a:solidFill>
                <a:srgbClr val="DA291C"/>
              </a:solidFill>
              <a:effectLst/>
              <a:uLnTx/>
              <a:uFillTx/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2723011C-7197-691A-644F-5761CDB45DF8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A3EB1B23-9AF8-425B-BAD7-B9FA00F18833}" type="slidenum">
              <a:rPr lang="ja-JP" altLang="en-US" smtClean="0"/>
              <a:pPr/>
              <a:t>1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4045079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5"/>
          <p:cNvSpPr txBox="1">
            <a:spLocks/>
          </p:cNvSpPr>
          <p:nvPr/>
        </p:nvSpPr>
        <p:spPr bwMode="gray">
          <a:xfrm>
            <a:off x="374900" y="-2"/>
            <a:ext cx="9072000" cy="731522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>
            <a:lvl1pPr algn="l" defTabSz="1000863" rtl="0" eaLnBrk="1" latinLnBrk="0" hangingPunct="1">
              <a:spcBef>
                <a:spcPct val="0"/>
              </a:spcBef>
              <a:buNone/>
              <a:defRPr kumimoji="1" sz="202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fontAlgn="auto">
              <a:spcAft>
                <a:spcPts val="0"/>
              </a:spcAft>
            </a:pPr>
            <a:r>
              <a:rPr lang="ja-JP" altLang="en-US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実証プロジェクトの実施スケジュールについて具体的にご記入ください。</a:t>
            </a:r>
            <a:br>
              <a:rPr lang="en-US" altLang="ja-JP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</a:br>
            <a:r>
              <a:rPr lang="ja-JP" altLang="en-US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（スライドが複数ある場合は、新しいスライドを適宜追加してください。</a:t>
            </a:r>
          </a:p>
        </p:txBody>
      </p:sp>
      <p:sp>
        <p:nvSpPr>
          <p:cNvPr id="7" name="テキスト プレースホルダー 3"/>
          <p:cNvSpPr txBox="1">
            <a:spLocks/>
          </p:cNvSpPr>
          <p:nvPr/>
        </p:nvSpPr>
        <p:spPr>
          <a:xfrm>
            <a:off x="218480" y="813891"/>
            <a:ext cx="4356000" cy="432000"/>
          </a:xfrm>
          <a:prstGeom prst="rect">
            <a:avLst/>
          </a:prstGeom>
        </p:spPr>
        <p:txBody>
          <a:bodyPr vert="horz" wrap="none" lIns="72000" tIns="72000" rIns="72000" bIns="72000" rtlCol="0" anchor="ctr">
            <a:noAutofit/>
          </a:bodyPr>
          <a:lstStyle>
            <a:lvl1pPr marL="0" indent="0" eaLnBrk="1" hangingPunct="1">
              <a:lnSpc>
                <a:spcPct val="106000"/>
              </a:lnSpc>
              <a:spcBef>
                <a:spcPts val="1056"/>
              </a:spcBef>
              <a:defRPr kumimoji="1" sz="1400" b="1">
                <a:solidFill>
                  <a:schemeClr val="accent2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169200" indent="-169200" algn="l" eaLnBrk="1" hangingPunct="1">
              <a:lnSpc>
                <a:spcPct val="106000"/>
              </a:lnSpc>
              <a:spcBef>
                <a:spcPts val="1056"/>
              </a:spcBef>
              <a:buFont typeface="Wingdings" pitchFamily="2" charset="2"/>
              <a:buChar char="n"/>
              <a:defRPr kumimoji="1" sz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345600" indent="-172800" algn="l" eaLnBrk="1" hangingPunct="1">
              <a:lnSpc>
                <a:spcPct val="106000"/>
              </a:lnSpc>
              <a:spcBef>
                <a:spcPts val="480"/>
              </a:spcBef>
              <a:buFont typeface="Wingdings" pitchFamily="2" charset="2"/>
              <a:buChar char="Ø"/>
              <a:defRPr kumimoji="1" sz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518400" indent="-172800" algn="l" eaLnBrk="1" hangingPunct="1">
              <a:lnSpc>
                <a:spcPct val="106000"/>
              </a:lnSpc>
              <a:spcBef>
                <a:spcPts val="240"/>
              </a:spcBef>
              <a:buFont typeface="Arial" pitchFamily="34" charset="0"/>
              <a:buChar char="•"/>
              <a:defRPr kumimoji="1" sz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</a:lstStyle>
          <a:p>
            <a:pPr lvl="0" fontAlgn="auto">
              <a:spcAft>
                <a:spcPts val="0"/>
              </a:spcAft>
            </a:pPr>
            <a:r>
              <a:rPr lang="ja-JP" altLang="en-US" kern="0" dirty="0">
                <a:solidFill>
                  <a:srgbClr val="DA291C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実証プロジェクトのスケジュール</a:t>
            </a:r>
            <a:endParaRPr kumimoji="1" lang="ja-JP" altLang="en-US" sz="1400" b="1" i="0" u="none" strike="noStrike" kern="0" cap="none" spc="0" normalizeH="0" baseline="0" noProof="0" dirty="0">
              <a:ln>
                <a:noFill/>
              </a:ln>
              <a:solidFill>
                <a:srgbClr val="DA291C"/>
              </a:solidFill>
              <a:effectLst/>
              <a:uLnTx/>
              <a:uFillTx/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D0CF160A-F6C0-7825-795C-B3EF00DEBCD1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A3EB1B23-9AF8-425B-BAD7-B9FA00F18833}" type="slidenum">
              <a:rPr lang="ja-JP" altLang="en-US" smtClean="0"/>
              <a:pPr/>
              <a:t>2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2613017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タイトル 5"/>
          <p:cNvSpPr txBox="1">
            <a:spLocks/>
          </p:cNvSpPr>
          <p:nvPr/>
        </p:nvSpPr>
        <p:spPr bwMode="gray">
          <a:xfrm>
            <a:off x="352847" y="16626"/>
            <a:ext cx="9072000" cy="731522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>
            <a:lvl1pPr algn="l" defTabSz="1000863" rtl="0" eaLnBrk="1" latinLnBrk="0" hangingPunct="1">
              <a:spcBef>
                <a:spcPct val="0"/>
              </a:spcBef>
              <a:buNone/>
              <a:defRPr kumimoji="1" sz="202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fontAlgn="auto">
              <a:spcAft>
                <a:spcPts val="0"/>
              </a:spcAft>
            </a:pPr>
            <a:r>
              <a:rPr lang="ja-JP" altLang="en-US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その他、実証プロジェクトの紹介資料や事業計画書などありましたら、</a:t>
            </a:r>
            <a:endParaRPr lang="en-US" altLang="ja-JP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algn="ctr" fontAlgn="auto">
              <a:spcAft>
                <a:spcPts val="0"/>
              </a:spcAft>
            </a:pPr>
            <a:r>
              <a:rPr lang="ja-JP" altLang="en-US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本スライド以降に追加してください。</a:t>
            </a:r>
          </a:p>
        </p:txBody>
      </p:sp>
      <p:sp>
        <p:nvSpPr>
          <p:cNvPr id="8" name="テキスト プレースホルダー 3"/>
          <p:cNvSpPr txBox="1">
            <a:spLocks/>
          </p:cNvSpPr>
          <p:nvPr/>
        </p:nvSpPr>
        <p:spPr>
          <a:xfrm>
            <a:off x="196427" y="830519"/>
            <a:ext cx="4356000" cy="432000"/>
          </a:xfrm>
          <a:prstGeom prst="rect">
            <a:avLst/>
          </a:prstGeom>
        </p:spPr>
        <p:txBody>
          <a:bodyPr vert="horz" wrap="none" lIns="72000" tIns="72000" rIns="72000" bIns="72000" rtlCol="0" anchor="ctr">
            <a:noAutofit/>
          </a:bodyPr>
          <a:lstStyle>
            <a:lvl1pPr marL="0" indent="0" eaLnBrk="1" hangingPunct="1">
              <a:lnSpc>
                <a:spcPct val="106000"/>
              </a:lnSpc>
              <a:spcBef>
                <a:spcPts val="1056"/>
              </a:spcBef>
              <a:defRPr kumimoji="1" sz="1400" b="1">
                <a:solidFill>
                  <a:schemeClr val="accent2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169200" indent="-169200" algn="l" eaLnBrk="1" hangingPunct="1">
              <a:lnSpc>
                <a:spcPct val="106000"/>
              </a:lnSpc>
              <a:spcBef>
                <a:spcPts val="1056"/>
              </a:spcBef>
              <a:buFont typeface="Wingdings" pitchFamily="2" charset="2"/>
              <a:buChar char="n"/>
              <a:defRPr kumimoji="1" sz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345600" indent="-172800" algn="l" eaLnBrk="1" hangingPunct="1">
              <a:lnSpc>
                <a:spcPct val="106000"/>
              </a:lnSpc>
              <a:spcBef>
                <a:spcPts val="480"/>
              </a:spcBef>
              <a:buFont typeface="Wingdings" pitchFamily="2" charset="2"/>
              <a:buChar char="Ø"/>
              <a:defRPr kumimoji="1" sz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518400" indent="-172800" algn="l" eaLnBrk="1" hangingPunct="1">
              <a:lnSpc>
                <a:spcPct val="106000"/>
              </a:lnSpc>
              <a:spcBef>
                <a:spcPts val="240"/>
              </a:spcBef>
              <a:buFont typeface="Arial" pitchFamily="34" charset="0"/>
              <a:buChar char="•"/>
              <a:defRPr kumimoji="1" sz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</a:lstStyle>
          <a:p>
            <a:pPr lvl="0" fontAlgn="auto">
              <a:spcAft>
                <a:spcPts val="0"/>
              </a:spcAft>
            </a:pPr>
            <a:r>
              <a:rPr lang="ja-JP" altLang="en-US" kern="0" dirty="0">
                <a:solidFill>
                  <a:srgbClr val="DA291C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その他補足資料</a:t>
            </a:r>
            <a:endParaRPr kumimoji="1" lang="ja-JP" altLang="en-US" sz="1400" b="1" i="0" u="none" strike="noStrike" kern="0" cap="none" spc="0" normalizeH="0" baseline="0" noProof="0" dirty="0">
              <a:ln>
                <a:noFill/>
              </a:ln>
              <a:solidFill>
                <a:srgbClr val="DA291C"/>
              </a:solidFill>
              <a:effectLst/>
              <a:uLnTx/>
              <a:uFillTx/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84756C9E-A0D5-5486-7C97-2A15B5649BD2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A3EB1B23-9AF8-425B-BAD7-B9FA00F18833}" type="slidenum">
              <a:rPr lang="ja-JP" altLang="en-US" smtClean="0"/>
              <a:pPr/>
              <a:t>3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288000567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UNDODONOTDELETE" val="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Tohmatsu Proposal Template_J_20160105">
  <a:themeElements>
    <a:clrScheme name="ユーザー定義">
      <a:dk1>
        <a:sysClr val="windowText" lastClr="000000"/>
      </a:dk1>
      <a:lt1>
        <a:sysClr val="window" lastClr="FFFFFF"/>
      </a:lt1>
      <a:dk2>
        <a:srgbClr val="313131"/>
      </a:dk2>
      <a:lt2>
        <a:srgbClr val="FFFFFF"/>
      </a:lt2>
      <a:accent1>
        <a:srgbClr val="002776"/>
      </a:accent1>
      <a:accent2>
        <a:srgbClr val="81BC00"/>
      </a:accent2>
      <a:accent3>
        <a:srgbClr val="00A1DE"/>
      </a:accent3>
      <a:accent4>
        <a:srgbClr val="3C8A2E"/>
      </a:accent4>
      <a:accent5>
        <a:srgbClr val="72C7E7"/>
      </a:accent5>
      <a:accent6>
        <a:srgbClr val="BDD203"/>
      </a:accent6>
      <a:hlink>
        <a:srgbClr val="00A1DE"/>
      </a:hlink>
      <a:folHlink>
        <a:srgbClr val="72C7E7"/>
      </a:folHlink>
    </a:clrScheme>
    <a:fontScheme name="DTCテンプレート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B4B4B4"/>
        </a:solidFill>
        <a:ln w="12700">
          <a:solidFill>
            <a:srgbClr val="B4B4B4"/>
          </a:solidFill>
        </a:ln>
      </a:spPr>
      <a:bodyPr lIns="72000" tIns="72000" rIns="72000" bIns="72000" rtlCol="0" anchor="ctr" anchorCtr="0"/>
      <a:lstStyle>
        <a:defPPr algn="ctr">
          <a:defRPr kumimoji="1" sz="1200" dirty="0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tx2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72000" tIns="72000" rIns="72000" bIns="72000" rtlCol="0" anchor="ctr" anchorCtr="0">
        <a:spAutoFit/>
      </a:bodyPr>
      <a:lstStyle>
        <a:defPPr>
          <a:defRPr kumimoji="1" sz="1200" dirty="0" smtClean="0">
            <a:latin typeface="+mj-lt"/>
            <a:ea typeface="+mj-ea"/>
          </a:defRPr>
        </a:defPPr>
      </a:lstStyle>
    </a:txDef>
  </a:objectDefaults>
  <a:extraClrSchemeLst/>
</a:theme>
</file>

<file path=ppt/theme/theme10.xml><?xml version="1.0" encoding="utf-8"?>
<a:theme xmlns:a="http://schemas.openxmlformats.org/drawingml/2006/main" name="3_DT Proposal Template_J_20161001">
  <a:themeElements>
    <a:clrScheme name="DT COLOR">
      <a:dk1>
        <a:sysClr val="windowText" lastClr="000000"/>
      </a:dk1>
      <a:lt1>
        <a:sysClr val="window" lastClr="FFFFFF"/>
      </a:lt1>
      <a:dk2>
        <a:srgbClr val="53565A"/>
      </a:dk2>
      <a:lt2>
        <a:srgbClr val="D0D0CE"/>
      </a:lt2>
      <a:accent1>
        <a:srgbClr val="86BC25"/>
      </a:accent1>
      <a:accent2>
        <a:srgbClr val="046A38"/>
      </a:accent2>
      <a:accent3>
        <a:srgbClr val="62B5E5"/>
      </a:accent3>
      <a:accent4>
        <a:srgbClr val="012169"/>
      </a:accent4>
      <a:accent5>
        <a:srgbClr val="0097A9"/>
      </a:accent5>
      <a:accent6>
        <a:srgbClr val="75787B"/>
      </a:accent6>
      <a:hlink>
        <a:srgbClr val="62B5E5"/>
      </a:hlink>
      <a:folHlink>
        <a:srgbClr val="75787B"/>
      </a:folHlink>
    </a:clrScheme>
    <a:fontScheme name="DTC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gray">
        <a:solidFill>
          <a:srgbClr val="BBBCBC"/>
        </a:solidFill>
        <a:ln w="12700" algn="ctr">
          <a:solidFill>
            <a:srgbClr val="BBBCBC"/>
          </a:solidFill>
          <a:miter lim="800000"/>
          <a:headEnd/>
          <a:tailEnd/>
        </a:ln>
      </a:spPr>
      <a:bodyPr rot="0" spcFirstLastPara="0" vertOverflow="overflow" horzOverflow="overflow" vert="horz" wrap="square" lIns="36000" tIns="36000" rIns="36000" bIns="3600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buFont typeface="Wingdings 2" pitchFamily="18" charset="2"/>
          <a:buNone/>
          <a:defRPr kumimoji="1" sz="1200" dirty="0" smtClean="0"/>
        </a:defPPr>
      </a:lstStyle>
    </a:spDef>
    <a:lnDef>
      <a:spPr>
        <a:ln w="12700">
          <a:solidFill>
            <a:schemeClr val="tx2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lIns="36000" tIns="36000" rIns="36000" bIns="36000" rtlCol="0" anchor="ctr" anchorCtr="0">
        <a:spAutoFit/>
      </a:bodyPr>
      <a:lstStyle>
        <a:defPPr>
          <a:spcBef>
            <a:spcPts val="0"/>
          </a:spcBef>
          <a:buSzPct val="100000"/>
          <a:defRPr kumimoji="1" sz="1200" dirty="0" smtClean="0"/>
        </a:defPPr>
      </a:lstStyle>
    </a:txDef>
  </a:objectDefaults>
  <a:extraClrSchemeLst/>
  <a:custClrLst>
    <a:custClr name="Green 7">
      <a:srgbClr val="2C5234"/>
    </a:custClr>
    <a:custClr name="Green 6">
      <a:srgbClr val="046A38"/>
    </a:custClr>
    <a:custClr name="Green 5">
      <a:srgbClr val="009A44"/>
    </a:custClr>
    <a:custClr name="Green 4">
      <a:srgbClr val="43B02A"/>
    </a:custClr>
    <a:custClr name="Deloitte Green">
      <a:srgbClr val="86BC25"/>
    </a:custClr>
    <a:custClr name="Green 2">
      <a:srgbClr val="C4D600"/>
    </a:custClr>
    <a:custClr name="Green 1">
      <a:srgbClr val="E3E48D"/>
    </a:custClr>
    <a:custClr name="Teal 7">
      <a:srgbClr val="004F59"/>
    </a:custClr>
    <a:custClr name="Teal 6">
      <a:srgbClr val="007680"/>
    </a:custClr>
    <a:custClr name="Teal 5">
      <a:srgbClr val="0097A9"/>
    </a:custClr>
    <a:custClr name="Teal 4">
      <a:srgbClr val="00ABAB"/>
    </a:custClr>
    <a:custClr name="Teal 3">
      <a:srgbClr val="6FC2B4"/>
    </a:custClr>
    <a:custClr name="Teal 2">
      <a:srgbClr val="9DD4CF"/>
    </a:custClr>
    <a:custClr name="Teal 1">
      <a:srgbClr val="DDEFE8"/>
    </a:custClr>
    <a:custClr name="Blue 7">
      <a:srgbClr val="041E42"/>
    </a:custClr>
    <a:custClr name="Blue 6">
      <a:srgbClr val="012169"/>
    </a:custClr>
    <a:custClr name="Blue 5">
      <a:srgbClr val="005587"/>
    </a:custClr>
    <a:custClr name="Blue 4">
      <a:srgbClr val="0076A8"/>
    </a:custClr>
    <a:custClr name="Blue 3">
      <a:srgbClr val="00A3E0"/>
    </a:custClr>
    <a:custClr name="Blue 2">
      <a:srgbClr val="62B5E5"/>
    </a:custClr>
    <a:custClr name="Blue 1">
      <a:srgbClr val="A0DCFF"/>
    </a:custClr>
    <a:custClr name="Cool Gray 11">
      <a:srgbClr val="53565A"/>
    </a:custClr>
    <a:custClr name="Cool Gray 10">
      <a:srgbClr val="63666A"/>
    </a:custClr>
    <a:custClr name="Cool Gray 9">
      <a:srgbClr val="75787B"/>
    </a:custClr>
    <a:custClr name="Cool Gray 7">
      <a:srgbClr val="97999B"/>
    </a:custClr>
    <a:custClr name="Cool Gray 6">
      <a:srgbClr val="A7A8AA"/>
    </a:custClr>
    <a:custClr name="Cool Gray 4">
      <a:srgbClr val="BBBCBC"/>
    </a:custClr>
    <a:custClr name="Cool Gray 2">
      <a:srgbClr val="D0D0CE"/>
    </a:custClr>
    <a:custClr name="White">
      <a:srgbClr val="FFFFFF"/>
    </a:custClr>
    <a:custClr name="Black">
      <a:srgbClr val="000000"/>
    </a:custClr>
    <a:custClr name="Red">
      <a:srgbClr val="DA291C"/>
    </a:custClr>
    <a:custClr name="Orange">
      <a:srgbClr val="ED8B00"/>
    </a:custClr>
    <a:custClr name="Yellow">
      <a:srgbClr val="FFCD00"/>
    </a:custClr>
  </a:custClrLst>
  <a:extLst>
    <a:ext uri="{05A4C25C-085E-4340-85A3-A5531E510DB2}">
      <thm15:themeFamily xmlns:thm15="http://schemas.microsoft.com/office/thememl/2012/main" name="G_Tohmatsu Proposal Template_J_2016" id="{AF9549DB-3403-423F-8AE2-E5BDF0C6B4D5}" vid="{D8A533F6-8435-474A-AD32-753E32341817}"/>
    </a:ext>
  </a:extLst>
</a:theme>
</file>

<file path=ppt/theme/theme11.xml><?xml version="1.0" encoding="utf-8"?>
<a:theme xmlns:a="http://schemas.openxmlformats.org/drawingml/2006/main" name="4_DT Proposal Template_J_20161001">
  <a:themeElements>
    <a:clrScheme name="DT COLOR">
      <a:dk1>
        <a:sysClr val="windowText" lastClr="000000"/>
      </a:dk1>
      <a:lt1>
        <a:sysClr val="window" lastClr="FFFFFF"/>
      </a:lt1>
      <a:dk2>
        <a:srgbClr val="53565A"/>
      </a:dk2>
      <a:lt2>
        <a:srgbClr val="D0D0CE"/>
      </a:lt2>
      <a:accent1>
        <a:srgbClr val="86BC25"/>
      </a:accent1>
      <a:accent2>
        <a:srgbClr val="046A38"/>
      </a:accent2>
      <a:accent3>
        <a:srgbClr val="62B5E5"/>
      </a:accent3>
      <a:accent4>
        <a:srgbClr val="012169"/>
      </a:accent4>
      <a:accent5>
        <a:srgbClr val="0097A9"/>
      </a:accent5>
      <a:accent6>
        <a:srgbClr val="75787B"/>
      </a:accent6>
      <a:hlink>
        <a:srgbClr val="62B5E5"/>
      </a:hlink>
      <a:folHlink>
        <a:srgbClr val="75787B"/>
      </a:folHlink>
    </a:clrScheme>
    <a:fontScheme name="DTC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gray">
        <a:solidFill>
          <a:srgbClr val="BBBCBC"/>
        </a:solidFill>
        <a:ln w="12700" algn="ctr">
          <a:solidFill>
            <a:srgbClr val="BBBCBC"/>
          </a:solidFill>
          <a:miter lim="800000"/>
          <a:headEnd/>
          <a:tailEnd/>
        </a:ln>
      </a:spPr>
      <a:bodyPr rot="0" spcFirstLastPara="0" vertOverflow="overflow" horzOverflow="overflow" vert="horz" wrap="square" lIns="36000" tIns="36000" rIns="36000" bIns="3600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buFont typeface="Wingdings 2" pitchFamily="18" charset="2"/>
          <a:buNone/>
          <a:defRPr kumimoji="1" sz="1200" dirty="0" smtClean="0"/>
        </a:defPPr>
      </a:lstStyle>
    </a:spDef>
    <a:lnDef>
      <a:spPr>
        <a:ln w="12700">
          <a:solidFill>
            <a:schemeClr val="tx2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lIns="36000" tIns="36000" rIns="36000" bIns="36000" rtlCol="0" anchor="ctr" anchorCtr="0">
        <a:spAutoFit/>
      </a:bodyPr>
      <a:lstStyle>
        <a:defPPr>
          <a:spcBef>
            <a:spcPts val="0"/>
          </a:spcBef>
          <a:buSzPct val="100000"/>
          <a:defRPr kumimoji="1" sz="1200" dirty="0" smtClean="0"/>
        </a:defPPr>
      </a:lstStyle>
    </a:txDef>
  </a:objectDefaults>
  <a:extraClrSchemeLst/>
  <a:custClrLst>
    <a:custClr name="Green 7">
      <a:srgbClr val="2C5234"/>
    </a:custClr>
    <a:custClr name="Green 6">
      <a:srgbClr val="046A38"/>
    </a:custClr>
    <a:custClr name="Green 5">
      <a:srgbClr val="009A44"/>
    </a:custClr>
    <a:custClr name="Green 4">
      <a:srgbClr val="43B02A"/>
    </a:custClr>
    <a:custClr name="Deloitte Green">
      <a:srgbClr val="86BC25"/>
    </a:custClr>
    <a:custClr name="Green 2">
      <a:srgbClr val="C4D600"/>
    </a:custClr>
    <a:custClr name="Green 1">
      <a:srgbClr val="E3E48D"/>
    </a:custClr>
    <a:custClr name="Teal 7">
      <a:srgbClr val="004F59"/>
    </a:custClr>
    <a:custClr name="Teal 6">
      <a:srgbClr val="007680"/>
    </a:custClr>
    <a:custClr name="Teal 5">
      <a:srgbClr val="0097A9"/>
    </a:custClr>
    <a:custClr name="Teal 4">
      <a:srgbClr val="00ABAB"/>
    </a:custClr>
    <a:custClr name="Teal 3">
      <a:srgbClr val="6FC2B4"/>
    </a:custClr>
    <a:custClr name="Teal 2">
      <a:srgbClr val="9DD4CF"/>
    </a:custClr>
    <a:custClr name="Teal 1">
      <a:srgbClr val="DDEFE8"/>
    </a:custClr>
    <a:custClr name="Blue 7">
      <a:srgbClr val="041E42"/>
    </a:custClr>
    <a:custClr name="Blue 6">
      <a:srgbClr val="012169"/>
    </a:custClr>
    <a:custClr name="Blue 5">
      <a:srgbClr val="005587"/>
    </a:custClr>
    <a:custClr name="Blue 4">
      <a:srgbClr val="0076A8"/>
    </a:custClr>
    <a:custClr name="Blue 3">
      <a:srgbClr val="00A3E0"/>
    </a:custClr>
    <a:custClr name="Blue 2">
      <a:srgbClr val="62B5E5"/>
    </a:custClr>
    <a:custClr name="Blue 1">
      <a:srgbClr val="A0DCFF"/>
    </a:custClr>
    <a:custClr name="Cool Gray 11">
      <a:srgbClr val="53565A"/>
    </a:custClr>
    <a:custClr name="Cool Gray 10">
      <a:srgbClr val="63666A"/>
    </a:custClr>
    <a:custClr name="Cool Gray 9">
      <a:srgbClr val="75787B"/>
    </a:custClr>
    <a:custClr name="Cool Gray 7">
      <a:srgbClr val="97999B"/>
    </a:custClr>
    <a:custClr name="Cool Gray 6">
      <a:srgbClr val="A7A8AA"/>
    </a:custClr>
    <a:custClr name="Cool Gray 4">
      <a:srgbClr val="BBBCBC"/>
    </a:custClr>
    <a:custClr name="Cool Gray 2">
      <a:srgbClr val="D0D0CE"/>
    </a:custClr>
    <a:custClr name="White">
      <a:srgbClr val="FFFFFF"/>
    </a:custClr>
    <a:custClr name="Black">
      <a:srgbClr val="000000"/>
    </a:custClr>
    <a:custClr name="Red">
      <a:srgbClr val="DA291C"/>
    </a:custClr>
    <a:custClr name="Orange">
      <a:srgbClr val="ED8B00"/>
    </a:custClr>
    <a:custClr name="Yellow">
      <a:srgbClr val="FFCD00"/>
    </a:custClr>
  </a:custClrLst>
  <a:extLst>
    <a:ext uri="{05A4C25C-085E-4340-85A3-A5531E510DB2}">
      <thm15:themeFamily xmlns:thm15="http://schemas.microsoft.com/office/thememl/2012/main" name="G_Tohmatsu Proposal Template_J_2016" id="{AF9549DB-3403-423F-8AE2-E5BDF0C6B4D5}" vid="{D8A533F6-8435-474A-AD32-753E32341817}"/>
    </a:ext>
  </a:extLst>
</a:theme>
</file>

<file path=ppt/theme/theme12.xml><?xml version="1.0" encoding="utf-8"?>
<a:theme xmlns:a="http://schemas.openxmlformats.org/drawingml/2006/main" name="5_DT Proposal Template_J_20161001">
  <a:themeElements>
    <a:clrScheme name="DT COLOR">
      <a:dk1>
        <a:sysClr val="windowText" lastClr="000000"/>
      </a:dk1>
      <a:lt1>
        <a:sysClr val="window" lastClr="FFFFFF"/>
      </a:lt1>
      <a:dk2>
        <a:srgbClr val="53565A"/>
      </a:dk2>
      <a:lt2>
        <a:srgbClr val="D0D0CE"/>
      </a:lt2>
      <a:accent1>
        <a:srgbClr val="86BC25"/>
      </a:accent1>
      <a:accent2>
        <a:srgbClr val="046A38"/>
      </a:accent2>
      <a:accent3>
        <a:srgbClr val="62B5E5"/>
      </a:accent3>
      <a:accent4>
        <a:srgbClr val="012169"/>
      </a:accent4>
      <a:accent5>
        <a:srgbClr val="0097A9"/>
      </a:accent5>
      <a:accent6>
        <a:srgbClr val="75787B"/>
      </a:accent6>
      <a:hlink>
        <a:srgbClr val="62B5E5"/>
      </a:hlink>
      <a:folHlink>
        <a:srgbClr val="75787B"/>
      </a:folHlink>
    </a:clrScheme>
    <a:fontScheme name="DTC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gray">
        <a:solidFill>
          <a:srgbClr val="BBBCBC"/>
        </a:solidFill>
        <a:ln w="12700" algn="ctr">
          <a:solidFill>
            <a:srgbClr val="BBBCBC"/>
          </a:solidFill>
          <a:miter lim="800000"/>
          <a:headEnd/>
          <a:tailEnd/>
        </a:ln>
      </a:spPr>
      <a:bodyPr wrap="square" lIns="36000" tIns="36000" rIns="36000" bIns="36000" rtlCol="0" anchor="ctr"/>
      <a:lstStyle>
        <a:defPPr algn="ctr">
          <a:buFont typeface="Wingdings 2" pitchFamily="18" charset="2"/>
          <a:buNone/>
          <a:defRPr kumimoji="1" sz="1200" dirty="0" smtClean="0"/>
        </a:defPPr>
      </a:lstStyle>
    </a:spDef>
    <a:lnDef>
      <a:spPr>
        <a:ln w="12700">
          <a:solidFill>
            <a:schemeClr val="tx2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lIns="36000" tIns="36000" rIns="36000" bIns="36000" rtlCol="0" anchor="ctr" anchorCtr="0">
        <a:spAutoFit/>
      </a:bodyPr>
      <a:lstStyle>
        <a:defPPr>
          <a:spcBef>
            <a:spcPts val="0"/>
          </a:spcBef>
          <a:buSzPct val="100000"/>
          <a:defRPr kumimoji="1" sz="1200" dirty="0" smtClean="0"/>
        </a:defPPr>
      </a:lstStyle>
    </a:txDef>
  </a:objectDefaults>
  <a:extraClrSchemeLst/>
  <a:custClrLst>
    <a:custClr name="Green 7">
      <a:srgbClr val="2C5234"/>
    </a:custClr>
    <a:custClr name="Green 6">
      <a:srgbClr val="046A38"/>
    </a:custClr>
    <a:custClr name="Green 5">
      <a:srgbClr val="009A44"/>
    </a:custClr>
    <a:custClr name="Green 4">
      <a:srgbClr val="43B02A"/>
    </a:custClr>
    <a:custClr name="Deloitte Green">
      <a:srgbClr val="86BC25"/>
    </a:custClr>
    <a:custClr name="Green 2">
      <a:srgbClr val="C4D600"/>
    </a:custClr>
    <a:custClr name="Green 1">
      <a:srgbClr val="E3E48D"/>
    </a:custClr>
    <a:custClr name="Teal 7">
      <a:srgbClr val="004F59"/>
    </a:custClr>
    <a:custClr name="Teal 6">
      <a:srgbClr val="007680"/>
    </a:custClr>
    <a:custClr name="Teal 5">
      <a:srgbClr val="0097A9"/>
    </a:custClr>
    <a:custClr name="Teal 4">
      <a:srgbClr val="00ABAB"/>
    </a:custClr>
    <a:custClr name="Teal 3">
      <a:srgbClr val="6FC2B4"/>
    </a:custClr>
    <a:custClr name="Teal 2">
      <a:srgbClr val="9DD4CF"/>
    </a:custClr>
    <a:custClr name="Teal 1">
      <a:srgbClr val="DDEFE8"/>
    </a:custClr>
    <a:custClr name="Blue 7">
      <a:srgbClr val="041E42"/>
    </a:custClr>
    <a:custClr name="Blue 6">
      <a:srgbClr val="012169"/>
    </a:custClr>
    <a:custClr name="Blue 5">
      <a:srgbClr val="005587"/>
    </a:custClr>
    <a:custClr name="Blue 4">
      <a:srgbClr val="0076A8"/>
    </a:custClr>
    <a:custClr name="Blue 3">
      <a:srgbClr val="00A3E0"/>
    </a:custClr>
    <a:custClr name="Blue 2">
      <a:srgbClr val="62B5E5"/>
    </a:custClr>
    <a:custClr name="Blue 1">
      <a:srgbClr val="A0DCFF"/>
    </a:custClr>
    <a:custClr name="Cool Gray 11">
      <a:srgbClr val="53565A"/>
    </a:custClr>
    <a:custClr name="Cool Gray 10">
      <a:srgbClr val="63666A"/>
    </a:custClr>
    <a:custClr name="Cool Gray 9">
      <a:srgbClr val="75787B"/>
    </a:custClr>
    <a:custClr name="Cool Gray 7">
      <a:srgbClr val="97999B"/>
    </a:custClr>
    <a:custClr name="Cool Gray 6">
      <a:srgbClr val="A7A8AA"/>
    </a:custClr>
    <a:custClr name="Cool Gray 4">
      <a:srgbClr val="BBBCBC"/>
    </a:custClr>
    <a:custClr name="Cool Gray 2">
      <a:srgbClr val="D0D0CE"/>
    </a:custClr>
    <a:custClr name="White">
      <a:srgbClr val="FFFFFF"/>
    </a:custClr>
    <a:custClr name="Black">
      <a:srgbClr val="000000"/>
    </a:custClr>
    <a:custClr name="Red">
      <a:srgbClr val="DA291C"/>
    </a:custClr>
    <a:custClr name="Orange">
      <a:srgbClr val="ED8B00"/>
    </a:custClr>
    <a:custClr name="Yellow">
      <a:srgbClr val="FFCD00"/>
    </a:custClr>
  </a:custClrLst>
  <a:extLst>
    <a:ext uri="{05A4C25C-085E-4340-85A3-A5531E510DB2}">
      <thm15:themeFamily xmlns:thm15="http://schemas.microsoft.com/office/thememl/2012/main" name="G_Tohmatsu Proposal Template_J_2016" id="{AF9549DB-3403-423F-8AE2-E5BDF0C6B4D5}" vid="{D8A533F6-8435-474A-AD32-753E32341817}"/>
    </a:ext>
  </a:extLst>
</a:theme>
</file>

<file path=ppt/theme/theme13.xml><?xml version="1.0" encoding="utf-8"?>
<a:theme xmlns:a="http://schemas.openxmlformats.org/drawingml/2006/main" name="6_DT Proposal Template_J_20161001">
  <a:themeElements>
    <a:clrScheme name="DT COLOR">
      <a:dk1>
        <a:sysClr val="windowText" lastClr="000000"/>
      </a:dk1>
      <a:lt1>
        <a:sysClr val="window" lastClr="FFFFFF"/>
      </a:lt1>
      <a:dk2>
        <a:srgbClr val="53565A"/>
      </a:dk2>
      <a:lt2>
        <a:srgbClr val="D0D0CE"/>
      </a:lt2>
      <a:accent1>
        <a:srgbClr val="86BC25"/>
      </a:accent1>
      <a:accent2>
        <a:srgbClr val="046A38"/>
      </a:accent2>
      <a:accent3>
        <a:srgbClr val="62B5E5"/>
      </a:accent3>
      <a:accent4>
        <a:srgbClr val="012169"/>
      </a:accent4>
      <a:accent5>
        <a:srgbClr val="0097A9"/>
      </a:accent5>
      <a:accent6>
        <a:srgbClr val="75787B"/>
      </a:accent6>
      <a:hlink>
        <a:srgbClr val="62B5E5"/>
      </a:hlink>
      <a:folHlink>
        <a:srgbClr val="75787B"/>
      </a:folHlink>
    </a:clrScheme>
    <a:fontScheme name="DTC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gray">
        <a:solidFill>
          <a:srgbClr val="BBBCBC"/>
        </a:solidFill>
        <a:ln w="12700" algn="ctr">
          <a:solidFill>
            <a:srgbClr val="BBBCBC"/>
          </a:solidFill>
          <a:miter lim="800000"/>
          <a:headEnd/>
          <a:tailEnd/>
        </a:ln>
      </a:spPr>
      <a:bodyPr rot="0" spcFirstLastPara="0" vertOverflow="overflow" horzOverflow="overflow" vert="horz" wrap="square" lIns="36000" tIns="36000" rIns="36000" bIns="3600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buFont typeface="Wingdings 2" pitchFamily="18" charset="2"/>
          <a:buNone/>
          <a:defRPr kumimoji="1" sz="1200" dirty="0" smtClean="0"/>
        </a:defPPr>
      </a:lstStyle>
    </a:spDef>
    <a:lnDef>
      <a:spPr>
        <a:ln w="12700">
          <a:solidFill>
            <a:schemeClr val="tx2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lIns="36000" tIns="36000" rIns="36000" bIns="36000" rtlCol="0" anchor="ctr" anchorCtr="0">
        <a:spAutoFit/>
      </a:bodyPr>
      <a:lstStyle>
        <a:defPPr>
          <a:spcBef>
            <a:spcPts val="0"/>
          </a:spcBef>
          <a:buSzPct val="100000"/>
          <a:defRPr kumimoji="1" sz="1200" dirty="0" smtClean="0"/>
        </a:defPPr>
      </a:lstStyle>
    </a:txDef>
  </a:objectDefaults>
  <a:extraClrSchemeLst/>
  <a:custClrLst>
    <a:custClr name="Green 7">
      <a:srgbClr val="2C5234"/>
    </a:custClr>
    <a:custClr name="Green 6">
      <a:srgbClr val="046A38"/>
    </a:custClr>
    <a:custClr name="Green 5">
      <a:srgbClr val="009A44"/>
    </a:custClr>
    <a:custClr name="Green 4">
      <a:srgbClr val="43B02A"/>
    </a:custClr>
    <a:custClr name="Deloitte Green">
      <a:srgbClr val="86BC25"/>
    </a:custClr>
    <a:custClr name="Green 2">
      <a:srgbClr val="C4D600"/>
    </a:custClr>
    <a:custClr name="Green 1">
      <a:srgbClr val="E3E48D"/>
    </a:custClr>
    <a:custClr name="Teal 7">
      <a:srgbClr val="004F59"/>
    </a:custClr>
    <a:custClr name="Teal 6">
      <a:srgbClr val="007680"/>
    </a:custClr>
    <a:custClr name="Teal 5">
      <a:srgbClr val="0097A9"/>
    </a:custClr>
    <a:custClr name="Teal 4">
      <a:srgbClr val="00ABAB"/>
    </a:custClr>
    <a:custClr name="Teal 3">
      <a:srgbClr val="6FC2B4"/>
    </a:custClr>
    <a:custClr name="Teal 2">
      <a:srgbClr val="9DD4CF"/>
    </a:custClr>
    <a:custClr name="Teal 1">
      <a:srgbClr val="DDEFE8"/>
    </a:custClr>
    <a:custClr name="Blue 7">
      <a:srgbClr val="041E42"/>
    </a:custClr>
    <a:custClr name="Blue 6">
      <a:srgbClr val="012169"/>
    </a:custClr>
    <a:custClr name="Blue 5">
      <a:srgbClr val="005587"/>
    </a:custClr>
    <a:custClr name="Blue 4">
      <a:srgbClr val="0076A8"/>
    </a:custClr>
    <a:custClr name="Blue 3">
      <a:srgbClr val="00A3E0"/>
    </a:custClr>
    <a:custClr name="Blue 2">
      <a:srgbClr val="62B5E5"/>
    </a:custClr>
    <a:custClr name="Blue 1">
      <a:srgbClr val="A0DCFF"/>
    </a:custClr>
    <a:custClr name="Cool Gray 11">
      <a:srgbClr val="53565A"/>
    </a:custClr>
    <a:custClr name="Cool Gray 10">
      <a:srgbClr val="63666A"/>
    </a:custClr>
    <a:custClr name="Cool Gray 9">
      <a:srgbClr val="75787B"/>
    </a:custClr>
    <a:custClr name="Cool Gray 7">
      <a:srgbClr val="97999B"/>
    </a:custClr>
    <a:custClr name="Cool Gray 6">
      <a:srgbClr val="A7A8AA"/>
    </a:custClr>
    <a:custClr name="Cool Gray 4">
      <a:srgbClr val="BBBCBC"/>
    </a:custClr>
    <a:custClr name="Cool Gray 2">
      <a:srgbClr val="D0D0CE"/>
    </a:custClr>
    <a:custClr name="White">
      <a:srgbClr val="FFFFFF"/>
    </a:custClr>
    <a:custClr name="Black">
      <a:srgbClr val="000000"/>
    </a:custClr>
    <a:custClr name="Red">
      <a:srgbClr val="DA291C"/>
    </a:custClr>
    <a:custClr name="Orange">
      <a:srgbClr val="ED8B00"/>
    </a:custClr>
    <a:custClr name="Yellow">
      <a:srgbClr val="FFCD00"/>
    </a:custClr>
  </a:custClrLst>
  <a:extLst>
    <a:ext uri="{05A4C25C-085E-4340-85A3-A5531E510DB2}">
      <thm15:themeFamily xmlns:thm15="http://schemas.microsoft.com/office/thememl/2012/main" name="G_Tohmatsu Proposal Template_J_2016" id="{AF9549DB-3403-423F-8AE2-E5BDF0C6B4D5}" vid="{D8A533F6-8435-474A-AD32-753E32341817}"/>
    </a:ext>
  </a:extLst>
</a:theme>
</file>

<file path=ppt/theme/theme14.xml><?xml version="1.0" encoding="utf-8"?>
<a:theme xmlns:a="http://schemas.openxmlformats.org/drawingml/2006/main" name="DT Proposal Template_J_20181205">
  <a:themeElements>
    <a:clrScheme name="DT COLOR">
      <a:dk1>
        <a:sysClr val="windowText" lastClr="000000"/>
      </a:dk1>
      <a:lt1>
        <a:sysClr val="window" lastClr="FFFFFF"/>
      </a:lt1>
      <a:dk2>
        <a:srgbClr val="53565A"/>
      </a:dk2>
      <a:lt2>
        <a:srgbClr val="D0D0CE"/>
      </a:lt2>
      <a:accent1>
        <a:srgbClr val="86BC25"/>
      </a:accent1>
      <a:accent2>
        <a:srgbClr val="046A38"/>
      </a:accent2>
      <a:accent3>
        <a:srgbClr val="62B5E5"/>
      </a:accent3>
      <a:accent4>
        <a:srgbClr val="012169"/>
      </a:accent4>
      <a:accent5>
        <a:srgbClr val="0097A9"/>
      </a:accent5>
      <a:accent6>
        <a:srgbClr val="75787B"/>
      </a:accent6>
      <a:hlink>
        <a:srgbClr val="62B5E5"/>
      </a:hlink>
      <a:folHlink>
        <a:srgbClr val="75787B"/>
      </a:folHlink>
    </a:clrScheme>
    <a:fontScheme name="DTC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gray">
        <a:solidFill>
          <a:srgbClr val="BBBCBC"/>
        </a:solidFill>
        <a:ln w="12700" algn="ctr">
          <a:solidFill>
            <a:srgbClr val="BBBCBC"/>
          </a:solidFill>
          <a:miter lim="800000"/>
          <a:headEnd/>
          <a:tailEnd/>
        </a:ln>
      </a:spPr>
      <a:bodyPr rot="0" spcFirstLastPara="0" vertOverflow="overflow" horzOverflow="overflow" vert="horz" wrap="square" lIns="36000" tIns="36000" rIns="36000" bIns="3600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buFont typeface="Wingdings 2" pitchFamily="18" charset="2"/>
          <a:buNone/>
          <a:defRPr kumimoji="1" sz="1200" dirty="0" smtClean="0"/>
        </a:defPPr>
      </a:lstStyle>
    </a:spDef>
    <a:lnDef>
      <a:spPr>
        <a:ln w="12700">
          <a:solidFill>
            <a:schemeClr val="tx2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lIns="36000" tIns="36000" rIns="36000" bIns="36000" rtlCol="0" anchor="ctr" anchorCtr="0">
        <a:spAutoFit/>
      </a:bodyPr>
      <a:lstStyle>
        <a:defPPr>
          <a:spcBef>
            <a:spcPts val="0"/>
          </a:spcBef>
          <a:buSzPct val="100000"/>
          <a:defRPr kumimoji="1" sz="1200" dirty="0" smtClean="0"/>
        </a:defPPr>
      </a:lstStyle>
    </a:txDef>
  </a:objectDefaults>
  <a:extraClrSchemeLst/>
  <a:custClrLst>
    <a:custClr name="Green 7">
      <a:srgbClr val="2C5234"/>
    </a:custClr>
    <a:custClr name="Green 6">
      <a:srgbClr val="046A38"/>
    </a:custClr>
    <a:custClr name="Green 5">
      <a:srgbClr val="009A44"/>
    </a:custClr>
    <a:custClr name="Green 4">
      <a:srgbClr val="43B02A"/>
    </a:custClr>
    <a:custClr name="Deloitte Green">
      <a:srgbClr val="86BC25"/>
    </a:custClr>
    <a:custClr name="Green 2">
      <a:srgbClr val="C4D600"/>
    </a:custClr>
    <a:custClr name="Green 1">
      <a:srgbClr val="E3E48D"/>
    </a:custClr>
    <a:custClr name="Teal 7">
      <a:srgbClr val="004F59"/>
    </a:custClr>
    <a:custClr name="Teal 6">
      <a:srgbClr val="007680"/>
    </a:custClr>
    <a:custClr name="Teal 5">
      <a:srgbClr val="0097A9"/>
    </a:custClr>
    <a:custClr name="Teal 4">
      <a:srgbClr val="00ABAB"/>
    </a:custClr>
    <a:custClr name="Teal 3">
      <a:srgbClr val="6FC2B4"/>
    </a:custClr>
    <a:custClr name="Teal 2">
      <a:srgbClr val="9DD4CF"/>
    </a:custClr>
    <a:custClr name="Teal 1">
      <a:srgbClr val="DDEFE8"/>
    </a:custClr>
    <a:custClr name="Blue 7">
      <a:srgbClr val="041E42"/>
    </a:custClr>
    <a:custClr name="Blue 6">
      <a:srgbClr val="012169"/>
    </a:custClr>
    <a:custClr name="Blue 5">
      <a:srgbClr val="005587"/>
    </a:custClr>
    <a:custClr name="Blue 4">
      <a:srgbClr val="0076A8"/>
    </a:custClr>
    <a:custClr name="Blue 3">
      <a:srgbClr val="00A3E0"/>
    </a:custClr>
    <a:custClr name="Blue 2">
      <a:srgbClr val="62B5E5"/>
    </a:custClr>
    <a:custClr name="Blue 1">
      <a:srgbClr val="A0DCFF"/>
    </a:custClr>
    <a:custClr name="Cool Gray 11">
      <a:srgbClr val="53565A"/>
    </a:custClr>
    <a:custClr name="Cool Gray 10">
      <a:srgbClr val="63666A"/>
    </a:custClr>
    <a:custClr name="Cool Gray 9">
      <a:srgbClr val="75787B"/>
    </a:custClr>
    <a:custClr name="Cool Gray 7">
      <a:srgbClr val="97999B"/>
    </a:custClr>
    <a:custClr name="Cool Gray 6">
      <a:srgbClr val="A7A8AA"/>
    </a:custClr>
    <a:custClr name="Cool Gray 4">
      <a:srgbClr val="BBBCBC"/>
    </a:custClr>
    <a:custClr name="Cool Gray 2">
      <a:srgbClr val="D0D0CE"/>
    </a:custClr>
    <a:custClr name="White">
      <a:srgbClr val="FFFFFF"/>
    </a:custClr>
    <a:custClr name="Black">
      <a:srgbClr val="000000"/>
    </a:custClr>
    <a:custClr name="Red">
      <a:srgbClr val="DA291C"/>
    </a:custClr>
    <a:custClr name="Orange">
      <a:srgbClr val="ED8B00"/>
    </a:custClr>
    <a:custClr name="Yellow">
      <a:srgbClr val="FFCD00"/>
    </a:custClr>
  </a:custClrLst>
  <a:extLst>
    <a:ext uri="{05A4C25C-085E-4340-85A3-A5531E510DB2}">
      <thm15:themeFamily xmlns:thm15="http://schemas.microsoft.com/office/thememl/2012/main" name="G_Tohmatsu Proposal Template_J_2016" id="{AF9549DB-3403-423F-8AE2-E5BDF0C6B4D5}" vid="{D8A533F6-8435-474A-AD32-753E32341817}"/>
    </a:ext>
  </a:extLst>
</a:theme>
</file>

<file path=ppt/theme/theme1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ohmatsu Proposal Template_J_20160105_補足版（本文あり）">
  <a:themeElements>
    <a:clrScheme name="ユーザー定義 1">
      <a:dk1>
        <a:sysClr val="windowText" lastClr="000000"/>
      </a:dk1>
      <a:lt1>
        <a:sysClr val="window" lastClr="FFFFFF"/>
      </a:lt1>
      <a:dk2>
        <a:srgbClr val="313131"/>
      </a:dk2>
      <a:lt2>
        <a:srgbClr val="FFFFFF"/>
      </a:lt2>
      <a:accent1>
        <a:srgbClr val="002776"/>
      </a:accent1>
      <a:accent2>
        <a:srgbClr val="81BC00"/>
      </a:accent2>
      <a:accent3>
        <a:srgbClr val="00A1DE"/>
      </a:accent3>
      <a:accent4>
        <a:srgbClr val="3C8A2E"/>
      </a:accent4>
      <a:accent5>
        <a:srgbClr val="72C7E7"/>
      </a:accent5>
      <a:accent6>
        <a:srgbClr val="BDD203"/>
      </a:accent6>
      <a:hlink>
        <a:srgbClr val="00A1DE"/>
      </a:hlink>
      <a:folHlink>
        <a:srgbClr val="72C7E7"/>
      </a:folHlink>
    </a:clrScheme>
    <a:fontScheme name="DTCテンプレート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B4B4B4"/>
        </a:solidFill>
        <a:ln w="12700">
          <a:solidFill>
            <a:srgbClr val="B4B4B4"/>
          </a:solidFill>
        </a:ln>
      </a:spPr>
      <a:bodyPr rtlCol="0" anchor="ctr"/>
      <a:lstStyle>
        <a:defPPr algn="ctr">
          <a:defRPr kumimoji="1" sz="1200" dirty="0" err="1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tx2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defRPr kumimoji="1" sz="1200" dirty="0" err="1" smtClean="0"/>
        </a:defPPr>
      </a:lstStyle>
    </a:txDef>
  </a:objectDefaults>
  <a:extraClrSchemeLst/>
</a:theme>
</file>

<file path=ppt/theme/theme3.xml><?xml version="1.0" encoding="utf-8"?>
<a:theme xmlns:a="http://schemas.openxmlformats.org/drawingml/2006/main" name="1_Tohmatsu Proposal Template_J_20160105">
  <a:themeElements>
    <a:clrScheme name="ユーザー定義">
      <a:dk1>
        <a:sysClr val="windowText" lastClr="000000"/>
      </a:dk1>
      <a:lt1>
        <a:sysClr val="window" lastClr="FFFFFF"/>
      </a:lt1>
      <a:dk2>
        <a:srgbClr val="313131"/>
      </a:dk2>
      <a:lt2>
        <a:srgbClr val="FFFFFF"/>
      </a:lt2>
      <a:accent1>
        <a:srgbClr val="002776"/>
      </a:accent1>
      <a:accent2>
        <a:srgbClr val="81BC00"/>
      </a:accent2>
      <a:accent3>
        <a:srgbClr val="00A1DE"/>
      </a:accent3>
      <a:accent4>
        <a:srgbClr val="3C8A2E"/>
      </a:accent4>
      <a:accent5>
        <a:srgbClr val="72C7E7"/>
      </a:accent5>
      <a:accent6>
        <a:srgbClr val="BDD203"/>
      </a:accent6>
      <a:hlink>
        <a:srgbClr val="00A1DE"/>
      </a:hlink>
      <a:folHlink>
        <a:srgbClr val="72C7E7"/>
      </a:folHlink>
    </a:clrScheme>
    <a:fontScheme name="DTCテンプレート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B4B4B4"/>
        </a:solidFill>
        <a:ln w="12700">
          <a:solidFill>
            <a:srgbClr val="B4B4B4"/>
          </a:solidFill>
        </a:ln>
      </a:spPr>
      <a:bodyPr lIns="72000" tIns="72000" rIns="72000" bIns="72000" rtlCol="0" anchor="ctr" anchorCtr="0"/>
      <a:lstStyle>
        <a:defPPr algn="ctr">
          <a:defRPr kumimoji="1" sz="1200" dirty="0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tx2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72000" tIns="72000" rIns="72000" bIns="72000" rtlCol="0" anchor="ctr" anchorCtr="0">
        <a:spAutoFit/>
      </a:bodyPr>
      <a:lstStyle>
        <a:defPPr>
          <a:defRPr kumimoji="1" sz="1200" dirty="0" smtClean="0">
            <a:latin typeface="+mj-lt"/>
            <a:ea typeface="+mj-ea"/>
          </a:defRPr>
        </a:defPPr>
      </a:lstStyle>
    </a:txDef>
  </a:objectDefaults>
  <a:extraClrSchemeLst/>
</a:theme>
</file>

<file path=ppt/theme/theme4.xml><?xml version="1.0" encoding="utf-8"?>
<a:theme xmlns:a="http://schemas.openxmlformats.org/drawingml/2006/main" name="2_Tohmatsu Proposal Template_J_20160105">
  <a:themeElements>
    <a:clrScheme name="ユーザー定義">
      <a:dk1>
        <a:sysClr val="windowText" lastClr="000000"/>
      </a:dk1>
      <a:lt1>
        <a:sysClr val="window" lastClr="FFFFFF"/>
      </a:lt1>
      <a:dk2>
        <a:srgbClr val="313131"/>
      </a:dk2>
      <a:lt2>
        <a:srgbClr val="FFFFFF"/>
      </a:lt2>
      <a:accent1>
        <a:srgbClr val="002776"/>
      </a:accent1>
      <a:accent2>
        <a:srgbClr val="81BC00"/>
      </a:accent2>
      <a:accent3>
        <a:srgbClr val="00A1DE"/>
      </a:accent3>
      <a:accent4>
        <a:srgbClr val="3C8A2E"/>
      </a:accent4>
      <a:accent5>
        <a:srgbClr val="72C7E7"/>
      </a:accent5>
      <a:accent6>
        <a:srgbClr val="BDD203"/>
      </a:accent6>
      <a:hlink>
        <a:srgbClr val="00A1DE"/>
      </a:hlink>
      <a:folHlink>
        <a:srgbClr val="72C7E7"/>
      </a:folHlink>
    </a:clrScheme>
    <a:fontScheme name="DTCテンプレート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B4B4B4"/>
        </a:solidFill>
        <a:ln w="12700">
          <a:solidFill>
            <a:srgbClr val="B4B4B4"/>
          </a:solidFill>
        </a:ln>
      </a:spPr>
      <a:bodyPr lIns="72000" tIns="72000" rIns="72000" bIns="72000" rtlCol="0" anchor="ctr" anchorCtr="0"/>
      <a:lstStyle>
        <a:defPPr algn="ctr">
          <a:defRPr kumimoji="1" sz="1200" dirty="0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tx2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72000" tIns="72000" rIns="72000" bIns="72000" rtlCol="0" anchor="ctr" anchorCtr="0">
        <a:spAutoFit/>
      </a:bodyPr>
      <a:lstStyle>
        <a:defPPr>
          <a:defRPr kumimoji="1" sz="1200" dirty="0" smtClean="0">
            <a:latin typeface="+mj-lt"/>
            <a:ea typeface="+mj-ea"/>
          </a:defRPr>
        </a:defPPr>
      </a:lstStyle>
    </a:txDef>
  </a:objectDefaults>
  <a:extraClrSchemeLst/>
</a:theme>
</file>

<file path=ppt/theme/theme5.xml><?xml version="1.0" encoding="utf-8"?>
<a:theme xmlns:a="http://schemas.openxmlformats.org/drawingml/2006/main" name="3_Tohmatsu Proposal Template_J_20160105">
  <a:themeElements>
    <a:clrScheme name="ユーザー定義">
      <a:dk1>
        <a:sysClr val="windowText" lastClr="000000"/>
      </a:dk1>
      <a:lt1>
        <a:sysClr val="window" lastClr="FFFFFF"/>
      </a:lt1>
      <a:dk2>
        <a:srgbClr val="313131"/>
      </a:dk2>
      <a:lt2>
        <a:srgbClr val="FFFFFF"/>
      </a:lt2>
      <a:accent1>
        <a:srgbClr val="002776"/>
      </a:accent1>
      <a:accent2>
        <a:srgbClr val="81BC00"/>
      </a:accent2>
      <a:accent3>
        <a:srgbClr val="00A1DE"/>
      </a:accent3>
      <a:accent4>
        <a:srgbClr val="3C8A2E"/>
      </a:accent4>
      <a:accent5>
        <a:srgbClr val="72C7E7"/>
      </a:accent5>
      <a:accent6>
        <a:srgbClr val="BDD203"/>
      </a:accent6>
      <a:hlink>
        <a:srgbClr val="00A1DE"/>
      </a:hlink>
      <a:folHlink>
        <a:srgbClr val="72C7E7"/>
      </a:folHlink>
    </a:clrScheme>
    <a:fontScheme name="DTCテンプレート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B4B4B4"/>
        </a:solidFill>
        <a:ln w="12700">
          <a:solidFill>
            <a:srgbClr val="B4B4B4"/>
          </a:solidFill>
        </a:ln>
      </a:spPr>
      <a:bodyPr lIns="72000" tIns="72000" rIns="72000" bIns="72000" rtlCol="0" anchor="ctr" anchorCtr="0"/>
      <a:lstStyle>
        <a:defPPr algn="ctr">
          <a:defRPr kumimoji="1" sz="1200" dirty="0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tx2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72000" tIns="72000" rIns="72000" bIns="72000" rtlCol="0" anchor="ctr" anchorCtr="0">
        <a:spAutoFit/>
      </a:bodyPr>
      <a:lstStyle>
        <a:defPPr>
          <a:defRPr kumimoji="1" sz="1200" dirty="0" smtClean="0">
            <a:latin typeface="+mj-lt"/>
            <a:ea typeface="+mj-ea"/>
          </a:defRPr>
        </a:defPPr>
      </a:lstStyle>
    </a:txDef>
  </a:objectDefaults>
  <a:extraClrSchemeLst/>
</a:theme>
</file>

<file path=ppt/theme/theme6.xml><?xml version="1.0" encoding="utf-8"?>
<a:theme xmlns:a="http://schemas.openxmlformats.org/drawingml/2006/main" name="4_Tohmatsu Proposal Template_J_20160105">
  <a:themeElements>
    <a:clrScheme name="ユーザー定義">
      <a:dk1>
        <a:sysClr val="windowText" lastClr="000000"/>
      </a:dk1>
      <a:lt1>
        <a:sysClr val="window" lastClr="FFFFFF"/>
      </a:lt1>
      <a:dk2>
        <a:srgbClr val="313131"/>
      </a:dk2>
      <a:lt2>
        <a:srgbClr val="FFFFFF"/>
      </a:lt2>
      <a:accent1>
        <a:srgbClr val="002776"/>
      </a:accent1>
      <a:accent2>
        <a:srgbClr val="81BC00"/>
      </a:accent2>
      <a:accent3>
        <a:srgbClr val="00A1DE"/>
      </a:accent3>
      <a:accent4>
        <a:srgbClr val="3C8A2E"/>
      </a:accent4>
      <a:accent5>
        <a:srgbClr val="72C7E7"/>
      </a:accent5>
      <a:accent6>
        <a:srgbClr val="BDD203"/>
      </a:accent6>
      <a:hlink>
        <a:srgbClr val="00A1DE"/>
      </a:hlink>
      <a:folHlink>
        <a:srgbClr val="72C7E7"/>
      </a:folHlink>
    </a:clrScheme>
    <a:fontScheme name="DTCテンプレート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B4B4B4"/>
        </a:solidFill>
        <a:ln w="12700">
          <a:solidFill>
            <a:srgbClr val="B4B4B4"/>
          </a:solidFill>
        </a:ln>
      </a:spPr>
      <a:bodyPr lIns="72000" tIns="72000" rIns="72000" bIns="72000" rtlCol="0" anchor="ctr" anchorCtr="0"/>
      <a:lstStyle>
        <a:defPPr algn="ctr">
          <a:defRPr kumimoji="1" sz="1200" dirty="0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tx2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72000" tIns="72000" rIns="72000" bIns="72000" rtlCol="0" anchor="ctr" anchorCtr="0">
        <a:spAutoFit/>
      </a:bodyPr>
      <a:lstStyle>
        <a:defPPr>
          <a:defRPr kumimoji="1" sz="1200" dirty="0" smtClean="0">
            <a:latin typeface="+mj-lt"/>
            <a:ea typeface="+mj-ea"/>
          </a:defRPr>
        </a:defPPr>
      </a:lstStyle>
    </a:txDef>
  </a:objectDefaults>
  <a:extraClrSchemeLst/>
</a:theme>
</file>

<file path=ppt/theme/theme7.xml><?xml version="1.0" encoding="utf-8"?>
<a:theme xmlns:a="http://schemas.openxmlformats.org/drawingml/2006/main" name="5_Tohmatsu Proposal Template_J_20160105">
  <a:themeElements>
    <a:clrScheme name="ユーザー定義">
      <a:dk1>
        <a:sysClr val="windowText" lastClr="000000"/>
      </a:dk1>
      <a:lt1>
        <a:sysClr val="window" lastClr="FFFFFF"/>
      </a:lt1>
      <a:dk2>
        <a:srgbClr val="313131"/>
      </a:dk2>
      <a:lt2>
        <a:srgbClr val="FFFFFF"/>
      </a:lt2>
      <a:accent1>
        <a:srgbClr val="002776"/>
      </a:accent1>
      <a:accent2>
        <a:srgbClr val="81BC00"/>
      </a:accent2>
      <a:accent3>
        <a:srgbClr val="00A1DE"/>
      </a:accent3>
      <a:accent4>
        <a:srgbClr val="3C8A2E"/>
      </a:accent4>
      <a:accent5>
        <a:srgbClr val="72C7E7"/>
      </a:accent5>
      <a:accent6>
        <a:srgbClr val="BDD203"/>
      </a:accent6>
      <a:hlink>
        <a:srgbClr val="00A1DE"/>
      </a:hlink>
      <a:folHlink>
        <a:srgbClr val="72C7E7"/>
      </a:folHlink>
    </a:clrScheme>
    <a:fontScheme name="DTCテンプレート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B4B4B4"/>
        </a:solidFill>
        <a:ln w="12700">
          <a:solidFill>
            <a:srgbClr val="B4B4B4"/>
          </a:solidFill>
        </a:ln>
      </a:spPr>
      <a:bodyPr lIns="72000" tIns="72000" rIns="72000" bIns="72000" rtlCol="0" anchor="ctr" anchorCtr="0"/>
      <a:lstStyle>
        <a:defPPr algn="ctr">
          <a:defRPr kumimoji="1" sz="1200" dirty="0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tx2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72000" tIns="72000" rIns="72000" bIns="72000" rtlCol="0" anchor="ctr" anchorCtr="0">
        <a:spAutoFit/>
      </a:bodyPr>
      <a:lstStyle>
        <a:defPPr>
          <a:defRPr kumimoji="1" sz="1200" dirty="0" smtClean="0">
            <a:latin typeface="+mj-lt"/>
            <a:ea typeface="+mj-ea"/>
          </a:defRPr>
        </a:defPPr>
      </a:lstStyle>
    </a:txDef>
  </a:objectDefaults>
  <a:extraClrSchemeLst/>
</a:theme>
</file>

<file path=ppt/theme/theme8.xml><?xml version="1.0" encoding="utf-8"?>
<a:theme xmlns:a="http://schemas.openxmlformats.org/drawingml/2006/main" name="DT Proposal Template_J_20161001">
  <a:themeElements>
    <a:clrScheme name="DT COLOR">
      <a:dk1>
        <a:sysClr val="windowText" lastClr="000000"/>
      </a:dk1>
      <a:lt1>
        <a:sysClr val="window" lastClr="FFFFFF"/>
      </a:lt1>
      <a:dk2>
        <a:srgbClr val="53565A"/>
      </a:dk2>
      <a:lt2>
        <a:srgbClr val="D0D0CE"/>
      </a:lt2>
      <a:accent1>
        <a:srgbClr val="86BC25"/>
      </a:accent1>
      <a:accent2>
        <a:srgbClr val="046A38"/>
      </a:accent2>
      <a:accent3>
        <a:srgbClr val="62B5E5"/>
      </a:accent3>
      <a:accent4>
        <a:srgbClr val="012169"/>
      </a:accent4>
      <a:accent5>
        <a:srgbClr val="0097A9"/>
      </a:accent5>
      <a:accent6>
        <a:srgbClr val="75787B"/>
      </a:accent6>
      <a:hlink>
        <a:srgbClr val="62B5E5"/>
      </a:hlink>
      <a:folHlink>
        <a:srgbClr val="75787B"/>
      </a:folHlink>
    </a:clrScheme>
    <a:fontScheme name="DTC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gray">
        <a:solidFill>
          <a:srgbClr val="BBBCBC"/>
        </a:solidFill>
        <a:ln w="12700" algn="ctr">
          <a:solidFill>
            <a:srgbClr val="BBBCBC"/>
          </a:solidFill>
          <a:miter lim="800000"/>
          <a:headEnd/>
          <a:tailEnd/>
        </a:ln>
      </a:spPr>
      <a:bodyPr rot="0" spcFirstLastPara="0" vertOverflow="overflow" horzOverflow="overflow" vert="horz" wrap="square" lIns="36000" tIns="36000" rIns="36000" bIns="3600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buFont typeface="Wingdings 2" pitchFamily="18" charset="2"/>
          <a:buNone/>
          <a:defRPr kumimoji="1" sz="1200" dirty="0" smtClean="0"/>
        </a:defPPr>
      </a:lstStyle>
    </a:spDef>
    <a:lnDef>
      <a:spPr>
        <a:ln w="12700">
          <a:solidFill>
            <a:schemeClr val="tx2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lIns="36000" tIns="36000" rIns="36000" bIns="36000" rtlCol="0" anchor="ctr" anchorCtr="0">
        <a:spAutoFit/>
      </a:bodyPr>
      <a:lstStyle>
        <a:defPPr>
          <a:spcBef>
            <a:spcPts val="0"/>
          </a:spcBef>
          <a:buSzPct val="100000"/>
          <a:defRPr kumimoji="1" sz="1200" dirty="0" smtClean="0"/>
        </a:defPPr>
      </a:lstStyle>
    </a:txDef>
  </a:objectDefaults>
  <a:extraClrSchemeLst/>
  <a:custClrLst>
    <a:custClr name="Green 7">
      <a:srgbClr val="2C5234"/>
    </a:custClr>
    <a:custClr name="Green 6">
      <a:srgbClr val="046A38"/>
    </a:custClr>
    <a:custClr name="Green 5">
      <a:srgbClr val="009A44"/>
    </a:custClr>
    <a:custClr name="Green 4">
      <a:srgbClr val="43B02A"/>
    </a:custClr>
    <a:custClr name="Deloitte Green">
      <a:srgbClr val="86BC25"/>
    </a:custClr>
    <a:custClr name="Green 2">
      <a:srgbClr val="C4D600"/>
    </a:custClr>
    <a:custClr name="Green 1">
      <a:srgbClr val="E3E48D"/>
    </a:custClr>
    <a:custClr name="Teal 7">
      <a:srgbClr val="004F59"/>
    </a:custClr>
    <a:custClr name="Teal 6">
      <a:srgbClr val="007680"/>
    </a:custClr>
    <a:custClr name="Teal 5">
      <a:srgbClr val="0097A9"/>
    </a:custClr>
    <a:custClr name="Teal 4">
      <a:srgbClr val="00ABAB"/>
    </a:custClr>
    <a:custClr name="Teal 3">
      <a:srgbClr val="6FC2B4"/>
    </a:custClr>
    <a:custClr name="Teal 2">
      <a:srgbClr val="9DD4CF"/>
    </a:custClr>
    <a:custClr name="Teal 1">
      <a:srgbClr val="DDEFE8"/>
    </a:custClr>
    <a:custClr name="Blue 7">
      <a:srgbClr val="041E42"/>
    </a:custClr>
    <a:custClr name="Blue 6">
      <a:srgbClr val="012169"/>
    </a:custClr>
    <a:custClr name="Blue 5">
      <a:srgbClr val="005587"/>
    </a:custClr>
    <a:custClr name="Blue 4">
      <a:srgbClr val="0076A8"/>
    </a:custClr>
    <a:custClr name="Blue 3">
      <a:srgbClr val="00A3E0"/>
    </a:custClr>
    <a:custClr name="Blue 2">
      <a:srgbClr val="62B5E5"/>
    </a:custClr>
    <a:custClr name="Blue 1">
      <a:srgbClr val="A0DCFF"/>
    </a:custClr>
    <a:custClr name="Cool Gray 11">
      <a:srgbClr val="53565A"/>
    </a:custClr>
    <a:custClr name="Cool Gray 10">
      <a:srgbClr val="63666A"/>
    </a:custClr>
    <a:custClr name="Cool Gray 9">
      <a:srgbClr val="75787B"/>
    </a:custClr>
    <a:custClr name="Cool Gray 7">
      <a:srgbClr val="97999B"/>
    </a:custClr>
    <a:custClr name="Cool Gray 6">
      <a:srgbClr val="A7A8AA"/>
    </a:custClr>
    <a:custClr name="Cool Gray 4">
      <a:srgbClr val="BBBCBC"/>
    </a:custClr>
    <a:custClr name="Cool Gray 2">
      <a:srgbClr val="D0D0CE"/>
    </a:custClr>
    <a:custClr name="White">
      <a:srgbClr val="FFFFFF"/>
    </a:custClr>
    <a:custClr name="Black">
      <a:srgbClr val="000000"/>
    </a:custClr>
    <a:custClr name="Red">
      <a:srgbClr val="DA291C"/>
    </a:custClr>
    <a:custClr name="Orange">
      <a:srgbClr val="ED8B00"/>
    </a:custClr>
    <a:custClr name="Yellow">
      <a:srgbClr val="FFCD00"/>
    </a:custClr>
  </a:custClrLst>
  <a:extLst>
    <a:ext uri="{05A4C25C-085E-4340-85A3-A5531E510DB2}">
      <thm15:themeFamily xmlns:thm15="http://schemas.microsoft.com/office/thememl/2012/main" name="G_Tohmatsu Proposal Template_J_2016" id="{AF9549DB-3403-423F-8AE2-E5BDF0C6B4D5}" vid="{D8A533F6-8435-474A-AD32-753E32341817}"/>
    </a:ext>
  </a:extLst>
</a:theme>
</file>

<file path=ppt/theme/theme9.xml><?xml version="1.0" encoding="utf-8"?>
<a:theme xmlns:a="http://schemas.openxmlformats.org/drawingml/2006/main" name="1_DT Proposal Template_J_20161001">
  <a:themeElements>
    <a:clrScheme name="DT COLOR">
      <a:dk1>
        <a:sysClr val="windowText" lastClr="000000"/>
      </a:dk1>
      <a:lt1>
        <a:sysClr val="window" lastClr="FFFFFF"/>
      </a:lt1>
      <a:dk2>
        <a:srgbClr val="53565A"/>
      </a:dk2>
      <a:lt2>
        <a:srgbClr val="D0D0CE"/>
      </a:lt2>
      <a:accent1>
        <a:srgbClr val="86BC25"/>
      </a:accent1>
      <a:accent2>
        <a:srgbClr val="046A38"/>
      </a:accent2>
      <a:accent3>
        <a:srgbClr val="62B5E5"/>
      </a:accent3>
      <a:accent4>
        <a:srgbClr val="012169"/>
      </a:accent4>
      <a:accent5>
        <a:srgbClr val="0097A9"/>
      </a:accent5>
      <a:accent6>
        <a:srgbClr val="75787B"/>
      </a:accent6>
      <a:hlink>
        <a:srgbClr val="62B5E5"/>
      </a:hlink>
      <a:folHlink>
        <a:srgbClr val="75787B"/>
      </a:folHlink>
    </a:clrScheme>
    <a:fontScheme name="DTC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gray">
        <a:solidFill>
          <a:srgbClr val="BBBCBC"/>
        </a:solidFill>
        <a:ln w="12700" algn="ctr">
          <a:solidFill>
            <a:srgbClr val="BBBCBC"/>
          </a:solidFill>
          <a:miter lim="800000"/>
          <a:headEnd/>
          <a:tailEnd/>
        </a:ln>
      </a:spPr>
      <a:bodyPr rot="0" spcFirstLastPara="0" vertOverflow="overflow" horzOverflow="overflow" vert="horz" wrap="square" lIns="36000" tIns="36000" rIns="36000" bIns="3600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buFont typeface="Wingdings 2" pitchFamily="18" charset="2"/>
          <a:buNone/>
          <a:defRPr kumimoji="1" sz="1200" dirty="0" smtClean="0"/>
        </a:defPPr>
      </a:lstStyle>
    </a:spDef>
    <a:lnDef>
      <a:spPr>
        <a:ln w="12700">
          <a:solidFill>
            <a:schemeClr val="tx2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lIns="36000" tIns="36000" rIns="36000" bIns="36000" rtlCol="0" anchor="ctr" anchorCtr="0">
        <a:spAutoFit/>
      </a:bodyPr>
      <a:lstStyle>
        <a:defPPr>
          <a:spcBef>
            <a:spcPts val="0"/>
          </a:spcBef>
          <a:buSzPct val="100000"/>
          <a:defRPr kumimoji="1" sz="1200" dirty="0" smtClean="0"/>
        </a:defPPr>
      </a:lstStyle>
    </a:txDef>
  </a:objectDefaults>
  <a:extraClrSchemeLst/>
  <a:custClrLst>
    <a:custClr name="Green 7">
      <a:srgbClr val="2C5234"/>
    </a:custClr>
    <a:custClr name="Green 6">
      <a:srgbClr val="046A38"/>
    </a:custClr>
    <a:custClr name="Green 5">
      <a:srgbClr val="009A44"/>
    </a:custClr>
    <a:custClr name="Green 4">
      <a:srgbClr val="43B02A"/>
    </a:custClr>
    <a:custClr name="Deloitte Green">
      <a:srgbClr val="86BC25"/>
    </a:custClr>
    <a:custClr name="Green 2">
      <a:srgbClr val="C4D600"/>
    </a:custClr>
    <a:custClr name="Green 1">
      <a:srgbClr val="E3E48D"/>
    </a:custClr>
    <a:custClr name="Teal 7">
      <a:srgbClr val="004F59"/>
    </a:custClr>
    <a:custClr name="Teal 6">
      <a:srgbClr val="007680"/>
    </a:custClr>
    <a:custClr name="Teal 5">
      <a:srgbClr val="0097A9"/>
    </a:custClr>
    <a:custClr name="Teal 4">
      <a:srgbClr val="00ABAB"/>
    </a:custClr>
    <a:custClr name="Teal 3">
      <a:srgbClr val="6FC2B4"/>
    </a:custClr>
    <a:custClr name="Teal 2">
      <a:srgbClr val="9DD4CF"/>
    </a:custClr>
    <a:custClr name="Teal 1">
      <a:srgbClr val="DDEFE8"/>
    </a:custClr>
    <a:custClr name="Blue 7">
      <a:srgbClr val="041E42"/>
    </a:custClr>
    <a:custClr name="Blue 6">
      <a:srgbClr val="012169"/>
    </a:custClr>
    <a:custClr name="Blue 5">
      <a:srgbClr val="005587"/>
    </a:custClr>
    <a:custClr name="Blue 4">
      <a:srgbClr val="0076A8"/>
    </a:custClr>
    <a:custClr name="Blue 3">
      <a:srgbClr val="00A3E0"/>
    </a:custClr>
    <a:custClr name="Blue 2">
      <a:srgbClr val="62B5E5"/>
    </a:custClr>
    <a:custClr name="Blue 1">
      <a:srgbClr val="A0DCFF"/>
    </a:custClr>
    <a:custClr name="Cool Gray 11">
      <a:srgbClr val="53565A"/>
    </a:custClr>
    <a:custClr name="Cool Gray 10">
      <a:srgbClr val="63666A"/>
    </a:custClr>
    <a:custClr name="Cool Gray 9">
      <a:srgbClr val="75787B"/>
    </a:custClr>
    <a:custClr name="Cool Gray 7">
      <a:srgbClr val="97999B"/>
    </a:custClr>
    <a:custClr name="Cool Gray 6">
      <a:srgbClr val="A7A8AA"/>
    </a:custClr>
    <a:custClr name="Cool Gray 4">
      <a:srgbClr val="BBBCBC"/>
    </a:custClr>
    <a:custClr name="Cool Gray 2">
      <a:srgbClr val="D0D0CE"/>
    </a:custClr>
    <a:custClr name="White">
      <a:srgbClr val="FFFFFF"/>
    </a:custClr>
    <a:custClr name="Black">
      <a:srgbClr val="000000"/>
    </a:custClr>
    <a:custClr name="Red">
      <a:srgbClr val="DA291C"/>
    </a:custClr>
    <a:custClr name="Orange">
      <a:srgbClr val="ED8B00"/>
    </a:custClr>
    <a:custClr name="Yellow">
      <a:srgbClr val="FFCD00"/>
    </a:custClr>
  </a:custClrLst>
  <a:extLst>
    <a:ext uri="{05A4C25C-085E-4340-85A3-A5531E510DB2}">
      <thm15:themeFamily xmlns:thm15="http://schemas.microsoft.com/office/thememl/2012/main" name="G_Tohmatsu Proposal Template_J_2016" id="{AF9549DB-3403-423F-8AE2-E5BDF0C6B4D5}" vid="{D8A533F6-8435-474A-AD32-753E3234181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和文テンプレート_jan2012</Template>
  <TotalTime>0</TotalTime>
  <Words>114</Words>
  <Application>Microsoft Office PowerPoint</Application>
  <PresentationFormat>A4 210 x 297 mm</PresentationFormat>
  <Paragraphs>17</Paragraphs>
  <Slides>4</Slides>
  <Notes>1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14</vt:i4>
      </vt:variant>
      <vt:variant>
        <vt:lpstr>埋め込まれた OLE サーバー</vt:lpstr>
      </vt:variant>
      <vt:variant>
        <vt:i4>2</vt:i4>
      </vt:variant>
      <vt:variant>
        <vt:lpstr>スライド タイトル</vt:lpstr>
      </vt:variant>
      <vt:variant>
        <vt:i4>4</vt:i4>
      </vt:variant>
    </vt:vector>
  </HeadingPairs>
  <TitlesOfParts>
    <vt:vector size="25" baseType="lpstr">
      <vt:lpstr>BIZ UDゴシック</vt:lpstr>
      <vt:lpstr>Meiryo UI</vt:lpstr>
      <vt:lpstr>Arial</vt:lpstr>
      <vt:lpstr>Verdana</vt:lpstr>
      <vt:lpstr>Wingdings</vt:lpstr>
      <vt:lpstr>Tohmatsu Proposal Template_J_20160105</vt:lpstr>
      <vt:lpstr>Tohmatsu Proposal Template_J_20160105_補足版（本文あり）</vt:lpstr>
      <vt:lpstr>1_Tohmatsu Proposal Template_J_20160105</vt:lpstr>
      <vt:lpstr>2_Tohmatsu Proposal Template_J_20160105</vt:lpstr>
      <vt:lpstr>3_Tohmatsu Proposal Template_J_20160105</vt:lpstr>
      <vt:lpstr>4_Tohmatsu Proposal Template_J_20160105</vt:lpstr>
      <vt:lpstr>5_Tohmatsu Proposal Template_J_20160105</vt:lpstr>
      <vt:lpstr>DT Proposal Template_J_20161001</vt:lpstr>
      <vt:lpstr>1_DT Proposal Template_J_20161001</vt:lpstr>
      <vt:lpstr>3_DT Proposal Template_J_20161001</vt:lpstr>
      <vt:lpstr>4_DT Proposal Template_J_20161001</vt:lpstr>
      <vt:lpstr>5_DT Proposal Template_J_20161001</vt:lpstr>
      <vt:lpstr>6_DT Proposal Template_J_20161001</vt:lpstr>
      <vt:lpstr>DT Proposal Template_J_20181205</vt:lpstr>
      <vt:lpstr>think-cell Slide</vt:lpstr>
      <vt:lpstr>think-cell スライド</vt:lpstr>
      <vt:lpstr>PowerPoint プレゼンテーション</vt:lpstr>
      <vt:lpstr>実証プロジェクトの内容・目的について具体的にご記入ください。 （スライドが複数ある場合は、新しいスライドを適宜追加してください。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2025-04-11T08:14:56Z</dcterms:created>
  <dcterms:modified xsi:type="dcterms:W3CDTF">2025-04-11T08:15:00Z</dcterms:modified>
</cp:coreProperties>
</file>