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00" d="100"/>
          <a:sy n="100" d="100"/>
        </p:scale>
        <p:origin x="2616" y="-3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4664" y="80895"/>
            <a:ext cx="1584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alt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調書（２）</a:t>
            </a:r>
            <a:r>
              <a:rPr lang="ja-JP" altLang="en-US" sz="1050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別</a:t>
            </a:r>
            <a:r>
              <a:rPr lang="ja-JP" alt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葉</a:t>
            </a:r>
            <a:r>
              <a:rPr lang="ja-JP" altLang="en-US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kumimoji="1" lang="ja-JP" altLang="en-US" sz="300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170562"/>
            <a:ext cx="6264696" cy="3456384"/>
          </a:xfrm>
          <a:prstGeom prst="rect">
            <a:avLst/>
          </a:prstGeom>
        </p:spPr>
      </p:pic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67092971"/>
              </p:ext>
            </p:extLst>
          </p:nvPr>
        </p:nvGraphicFramePr>
        <p:xfrm>
          <a:off x="332656" y="4108656"/>
          <a:ext cx="6264696" cy="91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9163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09467"/>
              </p:ext>
            </p:extLst>
          </p:nvPr>
        </p:nvGraphicFramePr>
        <p:xfrm>
          <a:off x="347504" y="8806027"/>
          <a:ext cx="6264696" cy="839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396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63528" y="997636"/>
            <a:ext cx="5832648" cy="280323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被推薦者の技能レベルや、実際の作業風景・作品等が分かる大きくて鮮明なものを複数枚添付する。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（作業風景、作業工程、製作物（作品）、後進の指導育成）</a:t>
            </a:r>
            <a:endParaRPr lang="en-US" altLang="ja-JP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調書に記載した内容に関連する写真を添付し、内容について下記「写真説明」欄　　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写真が枠内に収まらない場合は、適宜レイアウト変更してもよい。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直近</a:t>
            </a:r>
            <a:r>
              <a:rPr lang="ja-JP" altLang="en-US" sz="12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年以内の作業風景を</a:t>
            </a:r>
            <a:r>
              <a:rPr lang="ja-JP" altLang="en-US" sz="12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枚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以上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入れること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写真はＡ４版紙面（片面）</a:t>
            </a:r>
            <a:r>
              <a:rPr lang="ja-JP" altLang="en-US" sz="12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１０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枚以内に収まる限り２枚以上でも構いません。</a:t>
            </a:r>
            <a:endParaRPr lang="en-US" altLang="ja-JP" sz="12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様式が足りない場合はコピーして使用すること。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複数人写っている場合は、どれが本人が分かるようにすること。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本記述を削除してから使用する。</a:t>
            </a:r>
          </a:p>
          <a:p>
            <a:pPr algn="just">
              <a:lnSpc>
                <a:spcPts val="1400"/>
              </a:lnSpc>
            </a:pPr>
            <a:endParaRPr lang="ja-JP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68B783-B755-F726-A39B-AE64D7CFDB3E}"/>
              </a:ext>
            </a:extLst>
          </p:cNvPr>
          <p:cNvSpPr txBox="1"/>
          <p:nvPr/>
        </p:nvSpPr>
        <p:spPr>
          <a:xfrm>
            <a:off x="2636912" y="353759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　　　　　　　）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89A184D-C830-8A1B-F236-91C2BDC26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A4B56EBE-5B27-E2C0-5011-6D3C82CBED6B}"/>
              </a:ext>
            </a:extLst>
          </p:cNvPr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9E45F78-AB05-CF7F-3DF4-F49EE900A47D}"/>
              </a:ext>
            </a:extLst>
          </p:cNvPr>
          <p:cNvSpPr txBox="1"/>
          <p:nvPr/>
        </p:nvSpPr>
        <p:spPr>
          <a:xfrm>
            <a:off x="404664" y="80895"/>
            <a:ext cx="1584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alt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調書（２）</a:t>
            </a:r>
            <a:r>
              <a:rPr lang="ja-JP" altLang="en-US" sz="1050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別</a:t>
            </a:r>
            <a:r>
              <a:rPr lang="ja-JP" alt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葉</a:t>
            </a:r>
            <a:r>
              <a:rPr lang="ja-JP" altLang="en-US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kumimoji="1" lang="ja-JP" altLang="en-US" sz="300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A961F8EE-AA11-E0C7-EA41-B3DAA2D09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52" y="5169024"/>
            <a:ext cx="6264696" cy="3456384"/>
          </a:xfrm>
          <a:prstGeom prst="rect">
            <a:avLst/>
          </a:prstGeom>
        </p:spPr>
      </p:pic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513473E-532C-D72B-B1AF-192BD57ED89B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51962500"/>
              </p:ext>
            </p:extLst>
          </p:nvPr>
        </p:nvGraphicFramePr>
        <p:xfrm>
          <a:off x="332656" y="4128678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15972E55-72B0-DF70-5851-70B35DE30CF9}"/>
              </a:ext>
            </a:extLst>
          </p:cNvPr>
          <p:cNvGraphicFramePr>
            <a:graphicFrameLocks noGrp="1"/>
          </p:cNvGraphicFramePr>
          <p:nvPr/>
        </p:nvGraphicFramePr>
        <p:xfrm>
          <a:off x="347504" y="8806027"/>
          <a:ext cx="6264696" cy="839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396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159B07-45CC-F7A5-0530-F6B721E32AA4}"/>
              </a:ext>
            </a:extLst>
          </p:cNvPr>
          <p:cNvSpPr txBox="1"/>
          <p:nvPr/>
        </p:nvSpPr>
        <p:spPr>
          <a:xfrm>
            <a:off x="2636912" y="353759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　　　　　　　）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44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207</Words>
  <Application>Microsoft Office PowerPoint</Application>
  <PresentationFormat>A4 210 x 297 mm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ＭＳ 明朝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2025-05-19T06:14:32Z</dcterms:created>
  <dcterms:modified xsi:type="dcterms:W3CDTF">2025-05-21T12:29:27Z</dcterms:modified>
</cp:coreProperties>
</file>